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61" r:id="rId2"/>
    <p:sldId id="296" r:id="rId3"/>
    <p:sldId id="283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93" r:id="rId12"/>
    <p:sldId id="282" r:id="rId13"/>
    <p:sldId id="286" r:id="rId14"/>
    <p:sldId id="287" r:id="rId15"/>
    <p:sldId id="288" r:id="rId16"/>
    <p:sldId id="289" r:id="rId17"/>
    <p:sldId id="290" r:id="rId18"/>
    <p:sldId id="294" r:id="rId19"/>
    <p:sldId id="292" r:id="rId20"/>
    <p:sldId id="304" r:id="rId21"/>
    <p:sldId id="305" r:id="rId22"/>
    <p:sldId id="306" r:id="rId23"/>
    <p:sldId id="308" r:id="rId24"/>
    <p:sldId id="309" r:id="rId25"/>
    <p:sldId id="310" r:id="rId26"/>
    <p:sldId id="312" r:id="rId27"/>
    <p:sldId id="311" r:id="rId28"/>
    <p:sldId id="313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03F4C-FA05-407D-9495-57D771987680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FEF55-7196-479D-B0AB-29284D834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2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52B-0EEA-4923-8945-57066AD5FA91}" type="datetime1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3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A1F-0332-4027-8BD7-5E044E8EEC60}" type="datetime1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7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0F38-77DB-48E7-8A9A-C840C558214F}" type="datetime1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6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86B7-DF27-4B78-8E55-1D5837D11B18}" type="datetime1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8AD3-B964-4A71-B1CA-564F673FBBE7}" type="datetime1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4DBB-7718-47D2-9584-F9C4BD075331}" type="datetime1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8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8928-17E0-4CF4-B145-0CD8B35E5FB6}" type="datetime1">
              <a:rPr lang="ru-RU" smtClean="0"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4069-188F-424A-821B-0D8B0D2D2EF3}" type="datetime1">
              <a:rPr lang="ru-RU" smtClean="0"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4C93-A372-4B4C-8224-B85A756076D5}" type="datetime1">
              <a:rPr lang="ru-RU" smtClean="0"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3B2E-AC1B-41D7-82B2-2EB124ECAECE}" type="datetime1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F2-2EE9-4190-845D-11A6C4F4961A}" type="datetime1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5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99B1-0B5B-4C1C-8029-206BE50F9C12}" type="datetime1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3AEFD-62D0-447A-AF60-BB27662E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2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microsoft.com/office/2007/relationships/hdphoto" Target="../media/hdphoto2.wdp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7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10" Type="http://schemas.openxmlformats.org/officeDocument/2006/relationships/image" Target="../media/image25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6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microsoft.com/office/2007/relationships/hdphoto" Target="../media/hdphoto2.wdp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microsoft.com/office/2007/relationships/hdphoto" Target="../media/hdphoto2.wdp"/><Relationship Id="rId4" Type="http://schemas.openxmlformats.org/officeDocument/2006/relationships/image" Target="../media/image25.jpe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info.ru/img/oart/3324_2.jpg" TargetMode="External"/><Relationship Id="rId13" Type="http://schemas.openxmlformats.org/officeDocument/2006/relationships/hyperlink" Target="http://www.ru.all.biz/img/ru/catalog/1248643.jpeg" TargetMode="External"/><Relationship Id="rId18" Type="http://schemas.openxmlformats.org/officeDocument/2006/relationships/hyperlink" Target="http://s41.radikal.ru/i093/1107/99/127c191cfff2.jpg" TargetMode="External"/><Relationship Id="rId26" Type="http://schemas.openxmlformats.org/officeDocument/2006/relationships/hyperlink" Target="http://www.floren.com.ua/images/ins/b/i_85_1.jpg" TargetMode="External"/><Relationship Id="rId3" Type="http://schemas.openxmlformats.org/officeDocument/2006/relationships/hyperlink" Target="http://www.wallpapersxl.com/get/4257556" TargetMode="External"/><Relationship Id="rId21" Type="http://schemas.openxmlformats.org/officeDocument/2006/relationships/hyperlink" Target="http://mirsvetov.narod.ru/cveti_v_gorsh/016-1fuksiy.jpg" TargetMode="External"/><Relationship Id="rId7" Type="http://schemas.openxmlformats.org/officeDocument/2006/relationships/hyperlink" Target="http://rasteniya.dp.ua/img/structure/max/24.jpg" TargetMode="External"/><Relationship Id="rId12" Type="http://schemas.openxmlformats.org/officeDocument/2006/relationships/hyperlink" Target="http://www.rastimir.ru/encyclopedia/pictures/coleus.jpg" TargetMode="External"/><Relationship Id="rId17" Type="http://schemas.openxmlformats.org/officeDocument/2006/relationships/hyperlink" Target="http://proflorista.ru/uploads/posts/1409142175_sposoby-razmnozheniya-monstery-foto.jpg" TargetMode="External"/><Relationship Id="rId25" Type="http://schemas.openxmlformats.org/officeDocument/2006/relationships/hyperlink" Target="http://tsvetem.ru/wp-content/uploads/2013/02/Hedera-1.jpg" TargetMode="External"/><Relationship Id="rId2" Type="http://schemas.openxmlformats.org/officeDocument/2006/relationships/image" Target="../media/image30.jpg"/><Relationship Id="rId16" Type="http://schemas.openxmlformats.org/officeDocument/2006/relationships/hyperlink" Target="http://business-lady.com/images/20288_Survivor_Salmon-Senta_enlxn_enl.jpg" TargetMode="External"/><Relationship Id="rId20" Type="http://schemas.openxmlformats.org/officeDocument/2006/relationships/hyperlink" Target="http://mrsad.ru/wp-content/uploads/2014/03/Senpolia23.jpg" TargetMode="External"/><Relationship Id="rId29" Type="http://schemas.openxmlformats.org/officeDocument/2006/relationships/hyperlink" Target="http://gardenx.ru/wp-content/uploads/2012/01/image05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asteniya.dp.ua/img/structure/max/50.jpg" TargetMode="External"/><Relationship Id="rId11" Type="http://schemas.openxmlformats.org/officeDocument/2006/relationships/hyperlink" Target="http://womenmag.ru/forpics/2014/09/tradescantia2.jpg" TargetMode="External"/><Relationship Id="rId24" Type="http://schemas.openxmlformats.org/officeDocument/2006/relationships/hyperlink" Target="http://fon2.ru/AMPEL/image_ampel/hlorofitum.jpg" TargetMode="External"/><Relationship Id="rId5" Type="http://schemas.openxmlformats.org/officeDocument/2006/relationships/hyperlink" Target="http://plants-house.ru/uploads/posts/2009-12/1259837670_465.jpeg" TargetMode="External"/><Relationship Id="rId15" Type="http://schemas.openxmlformats.org/officeDocument/2006/relationships/hyperlink" Target="http://www.ru.all.biz/img/ru/catalog/1920126.jpeg" TargetMode="External"/><Relationship Id="rId23" Type="http://schemas.openxmlformats.org/officeDocument/2006/relationships/hyperlink" Target="http://ogorodsadovod.com/sites/default/files/u79/2015/11/monstera4.jpg" TargetMode="External"/><Relationship Id="rId28" Type="http://schemas.openxmlformats.org/officeDocument/2006/relationships/hyperlink" Target="http://flower-flower.ru/cimages/22156/IZtKizHgK.jpg" TargetMode="External"/><Relationship Id="rId10" Type="http://schemas.openxmlformats.org/officeDocument/2006/relationships/hyperlink" Target="http://cveti-rasteniya.ru/wp-content/gallery/balzamin/21.jpg" TargetMode="External"/><Relationship Id="rId19" Type="http://schemas.openxmlformats.org/officeDocument/2006/relationships/hyperlink" Target="https://saray.ru/upload/iblock/398/3985ece89a73edd482d39d6d2020e41b.jpg" TargetMode="External"/><Relationship Id="rId4" Type="http://schemas.openxmlformats.org/officeDocument/2006/relationships/hyperlink" Target="http://vividscreen.info/pic/green-leaf-abstract/93/for-2880x1920" TargetMode="External"/><Relationship Id="rId9" Type="http://schemas.openxmlformats.org/officeDocument/2006/relationships/hyperlink" Target="http://nikol-buket.com/tx/mz/img/komnatnie_rastenia2.jpg" TargetMode="External"/><Relationship Id="rId14" Type="http://schemas.openxmlformats.org/officeDocument/2006/relationships/hyperlink" Target="http://fs00.infourok.ru/images/doc/318/318117/hello_html_7fd74a89.png" TargetMode="External"/><Relationship Id="rId22" Type="http://schemas.openxmlformats.org/officeDocument/2006/relationships/hyperlink" Target="http://ogorodsadovod.com/sites/default/files/u79/2015/08/flower_1_2.jpg" TargetMode="External"/><Relationship Id="rId27" Type="http://schemas.openxmlformats.org/officeDocument/2006/relationships/hyperlink" Target="http://homester.com.ua/wp-content/uploads/2015/02/27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ikol-buket.com/tx/mz/img/komnatnie_rasten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146">
            <a:off x="36047" y="5055030"/>
            <a:ext cx="1676415" cy="1795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ectangle 165"/>
          <p:cNvSpPr>
            <a:spLocks noChangeArrowheads="1"/>
          </p:cNvSpPr>
          <p:nvPr/>
        </p:nvSpPr>
        <p:spPr bwMode="auto">
          <a:xfrm>
            <a:off x="1472800" y="3756"/>
            <a:ext cx="7671199" cy="544924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Муниципальное бюджетное общеобразовательное 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учреждение города </a:t>
            </a: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Ульяновска</a:t>
            </a:r>
            <a:endParaRPr kumimoji="1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«Средняя школа №48 имени Героя России Д.С. Кожемякина»</a:t>
            </a:r>
          </a:p>
        </p:txBody>
      </p:sp>
      <p:pic>
        <p:nvPicPr>
          <p:cNvPr id="1026" name="Picture 2" descr="http://rasteniya.dp.ua/img/structure/max/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012">
            <a:off x="108969" y="79484"/>
            <a:ext cx="1530570" cy="1533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87602" y="6492875"/>
            <a:ext cx="856397" cy="365125"/>
          </a:xfrm>
        </p:spPr>
        <p:txBody>
          <a:bodyPr/>
          <a:lstStyle/>
          <a:p>
            <a:fld id="{73D8352B-0EEA-4923-8945-57066AD5FA91}" type="datetime1">
              <a:rPr lang="ru-RU" sz="1100" smtClean="0">
                <a:solidFill>
                  <a:schemeClr val="tx1"/>
                </a:solidFill>
              </a:rPr>
              <a:t>08.06.2016</a:t>
            </a:fld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plants-house.ru/uploads/posts/2009-12/1259837670_465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 rot="465505">
            <a:off x="866728" y="1393470"/>
            <a:ext cx="1470913" cy="1643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http://rasteniya.dp.ua/img/structure/max/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58" y="2835017"/>
            <a:ext cx="1681121" cy="1582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 descr="https://encrypted-tbn1.gstatic.com/images?q=tbn:ANd9GcSQd7Zdt7LQGo8QKCW8v_dGTkDAs4U-DhGnHrlIXj32P2jEAly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071">
            <a:off x="1321836" y="4104401"/>
            <a:ext cx="1581833" cy="1807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5911468" y="5184291"/>
            <a:ext cx="291926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Автор: Вихирева Светлана Владимировна,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учитель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биологии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химии,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высшей категории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93014" y="742809"/>
            <a:ext cx="7066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Интерактивная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викторина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4838" y="1900093"/>
            <a:ext cx="57132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Знакомые незнакомцы</a:t>
            </a: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:</a:t>
            </a:r>
          </a:p>
          <a:p>
            <a:pPr algn="ctr"/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КОМНАТНЫЕ 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18804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50903" y="2621547"/>
            <a:ext cx="8642195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нашей комнате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растёт, никогда он не цветёт.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Листья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него, как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перья.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 в народе есть поверье – 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Где в лесу он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зацветёт, человек там клад найдёт. 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69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Группа 69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2647" y="215524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4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64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99339" y="63963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1946821" cy="2309096"/>
            <a:chOff x="2433232" y="4534319"/>
            <a:chExt cx="1946821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1940162" cy="926143"/>
              <a:chOff x="2433232" y="5917272"/>
              <a:chExt cx="1940162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3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05836" y="215835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882117" cy="2309097"/>
            <a:chOff x="142884" y="4534318"/>
            <a:chExt cx="188211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443568" y="2621547"/>
            <a:ext cx="64876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2 РАУНД</a:t>
            </a:r>
            <a:endParaRPr lang="ru-RU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8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1583689" y="2852389"/>
            <a:ext cx="5976623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Растение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быту называют Варварин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цвет,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или декабрист,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потому что оно цветёт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декабре.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98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65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13785 -0.32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1629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8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1710000" y="2728980"/>
            <a:ext cx="5724000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«Комнатная </a:t>
            </a:r>
            <a:r>
              <a:rPr lang="ru-RU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крапивка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 - полукустарник, похожий четырехгранными стеблями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 формой листьев на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крапиву.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0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16354 0.325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62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8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766270" y="2728980"/>
            <a:ext cx="7611461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яркую окраску цветов это растение называют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огонёк.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из-за небольших капелек на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листочках,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он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получил «прозвище» - «Ванька мокрый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9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3717 -0.3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160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710000" y="2728980"/>
            <a:ext cx="5724000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Какие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«прозвища»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только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имеет: «щучий хвост», «кукушкин хвост», «тёщин язык», «змеиная кожа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8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3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36389 0.3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150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710000" y="2728980"/>
            <a:ext cx="5724000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«Царица оазиса купает свои ноги в воде, а прекрасную голову — в огне солнечных лучей». О каком растении это говорится?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7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2136 -0.337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-1689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69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Группа 69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4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64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368840" y="2876690"/>
            <a:ext cx="6406321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называют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иногда «плаксой»,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так как в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пасмурную погоду с листьев падают капли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воды.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3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849 0.3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52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3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4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64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427625" y="2748521"/>
            <a:ext cx="6288750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называют «резиновое дерево», так как оно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имеет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сок белого цвета, внешне похожий на молоко, содержащий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каучук.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69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Группа 69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0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379 0.302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1509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3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69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Группа 69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4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64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4937"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1657197" y="2723346"/>
            <a:ext cx="5829607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Народное название этого растения «Журавлиный нос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».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быту это растение называют «Мещанским цветком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" r="8274"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3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6267 -0.33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66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2757" y="350393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98596" y="350308"/>
            <a:ext cx="2230314" cy="2585608"/>
            <a:chOff x="6843370" y="35939"/>
            <a:chExt cx="2230314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152640" cy="929001"/>
              <a:chOff x="6952296" y="1685607"/>
              <a:chExt cx="215264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5257" y="350393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649345" cy="2591768"/>
            <a:chOff x="7245070" y="4266232"/>
            <a:chExt cx="164934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649345" cy="919185"/>
              <a:chOff x="7485998" y="5993585"/>
              <a:chExt cx="164934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23" name="Прямоугольник 22" hidden="1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057709" y="329197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1443568" y="2621547"/>
            <a:ext cx="64876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1 РАУНД</a:t>
            </a:r>
            <a:endParaRPr lang="ru-RU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179664" y="4379084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443568" y="2621547"/>
            <a:ext cx="64876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3 РАУНД</a:t>
            </a:r>
            <a:endParaRPr lang="ru-RU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065894" y="2642631"/>
            <a:ext cx="701221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Люди называют это растение «денежное дерево» и считают, что оно хорошо чувствует финансовое положение хозяев и может привлекать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благосостояние.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34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7552 -0.339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1696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307194" y="3048168"/>
            <a:ext cx="6529612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Свое название растение получило в честь барона Вальтера фон Сен-Поля.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55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13368 0.290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1453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300844" y="2642631"/>
            <a:ext cx="654231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неправильно называют столетником, т.к. считают, что цветёт раз в сто лет. Само название растения переводится как “горький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”.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8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36893 0.29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47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027794" y="2642631"/>
            <a:ext cx="708841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Заячья капуста, клевер счастья, кукушкин клевер, железный крест, цветок бабочки, мадам Баттерфляй – все эти названия принадлежат одному растению.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96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41771 -0.347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1738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649188" y="2642631"/>
            <a:ext cx="5810841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Из-за красивых свисающих цветков растение имеет народное название «цыганские серьги» или просто «сережки».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5555 -0.3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160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649188" y="2642631"/>
            <a:ext cx="5810841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называют «женское счастье», так как есть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примета, что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оно может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принести в дом счастье и любовь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 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0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12153 0.279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13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649188" y="2642631"/>
            <a:ext cx="5810841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Его назвали в 1812 году во время бегства французов из Москвы «Ухо Наполеона» из-за схожести с большим отмороженным ухом.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0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7691 -0.340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17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150041" y="2642631"/>
            <a:ext cx="6843918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народе из-за длинных, переплетающихся между собой и трудно отделимых друг от друга это растение известно как “бабьи сплетни”.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22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40121 0.290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144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52B-0EEA-4923-8945-57066AD5FA91}" type="datetime1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86877" y="0"/>
            <a:ext cx="277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Используемые источники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94" y="447041"/>
            <a:ext cx="86332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http://www.wallpapersxl.com/get/4257556</a:t>
            </a:r>
            <a:r>
              <a:rPr lang="ru-RU" sz="1400" dirty="0"/>
              <a:t> фон1</a:t>
            </a:r>
          </a:p>
          <a:p>
            <a:r>
              <a:rPr lang="en-US" sz="1400" dirty="0">
                <a:hlinkClick r:id="rId4"/>
              </a:rPr>
              <a:t>http://vividscreen.info/pic/green-leaf-abstract/93/for-2880x1920</a:t>
            </a:r>
            <a:r>
              <a:rPr lang="ru-RU" sz="1400" dirty="0"/>
              <a:t> </a:t>
            </a:r>
            <a:r>
              <a:rPr lang="ru-RU" sz="1400" dirty="0" smtClean="0"/>
              <a:t>фон2</a:t>
            </a:r>
            <a:endParaRPr lang="ru-RU" sz="1400" dirty="0" smtClean="0">
              <a:cs typeface="Times New Roman" panose="02020603050405020304" pitchFamily="18" charset="0"/>
              <a:hlinkClick r:id="rId5"/>
            </a:endParaRPr>
          </a:p>
          <a:p>
            <a:r>
              <a:rPr lang="en-US" sz="1400" dirty="0" smtClean="0"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400" dirty="0"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400" dirty="0" smtClean="0">
                <a:cs typeface="Times New Roman" panose="02020603050405020304" pitchFamily="18" charset="0"/>
                <a:hlinkClick r:id="rId5"/>
              </a:rPr>
              <a:t>plants-house.ru/uploads/posts/2009-12/1259837670_465.jpeg</a:t>
            </a:r>
            <a:r>
              <a:rPr lang="ru-RU" sz="1400" dirty="0" smtClean="0">
                <a:cs typeface="Times New Roman" panose="02020603050405020304" pitchFamily="18" charset="0"/>
              </a:rPr>
              <a:t> антуриум</a:t>
            </a:r>
          </a:p>
          <a:p>
            <a:r>
              <a:rPr lang="en-US" sz="1400" dirty="0"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400" dirty="0" smtClean="0">
                <a:cs typeface="Times New Roman" panose="02020603050405020304" pitchFamily="18" charset="0"/>
                <a:hlinkClick r:id="rId6"/>
              </a:rPr>
              <a:t>rasteniya.dp.ua/img/structure/max/50.jpg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cs typeface="Times New Roman" panose="02020603050405020304" pitchFamily="18" charset="0"/>
              </a:rPr>
              <a:t>спатифиллум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r>
              <a:rPr lang="en-US" sz="1400" dirty="0"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400" dirty="0" smtClean="0">
                <a:cs typeface="Times New Roman" panose="02020603050405020304" pitchFamily="18" charset="0"/>
                <a:hlinkClick r:id="rId7"/>
              </a:rPr>
              <a:t>rasteniya.dp.ua/img/structure/max/24.jpg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cs typeface="Times New Roman" panose="02020603050405020304" pitchFamily="18" charset="0"/>
              </a:rPr>
              <a:t>аглаонема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r>
              <a:rPr lang="en-US" sz="1400" dirty="0" smtClean="0">
                <a:hlinkClick r:id="rId8"/>
              </a:rPr>
              <a:t>http</a:t>
            </a:r>
            <a:r>
              <a:rPr lang="en-US" sz="1400" dirty="0">
                <a:hlinkClick r:id="rId8"/>
              </a:rPr>
              <a:t>://</a:t>
            </a:r>
            <a:r>
              <a:rPr lang="en-US" sz="1400" dirty="0" smtClean="0">
                <a:hlinkClick r:id="rId8"/>
              </a:rPr>
              <a:t>www.greeninfo.ru/img/oart/3324_2.jpg</a:t>
            </a:r>
            <a:r>
              <a:rPr lang="ru-RU" sz="1400" dirty="0" smtClean="0"/>
              <a:t> бегония</a:t>
            </a:r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nikol-buket.com/tx/mz/img/komnatnie_rastenia2.jpg</a:t>
            </a:r>
            <a:r>
              <a:rPr lang="ru-RU" sz="1400" dirty="0" smtClean="0"/>
              <a:t> орхидея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cveti-rasteniya.ru/wp-content/gallery/balzamin/21.jpg</a:t>
            </a:r>
            <a:r>
              <a:rPr lang="ru-RU" sz="1400" dirty="0" smtClean="0"/>
              <a:t> бальзамин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womenmag.ru/forpics/2014/09/tradescantia2.jpg</a:t>
            </a:r>
            <a:r>
              <a:rPr lang="ru-RU" sz="1400" dirty="0" smtClean="0"/>
              <a:t> традесканция</a:t>
            </a:r>
          </a:p>
          <a:p>
            <a:r>
              <a:rPr lang="ru-RU" sz="1400" dirty="0">
                <a:hlinkClick r:id="rId12"/>
              </a:rPr>
              <a:t>http://</a:t>
            </a:r>
            <a:r>
              <a:rPr lang="ru-RU" sz="1400" dirty="0" smtClean="0">
                <a:hlinkClick r:id="rId12"/>
              </a:rPr>
              <a:t>www.rastimir.ru/encyclopedia/pictures/coleus.jpg</a:t>
            </a:r>
            <a:r>
              <a:rPr lang="ru-RU" sz="1400" dirty="0" smtClean="0"/>
              <a:t> колеус</a:t>
            </a:r>
          </a:p>
          <a:p>
            <a:r>
              <a:rPr lang="ru-RU" sz="1400" dirty="0">
                <a:hlinkClick r:id="rId13"/>
              </a:rPr>
              <a:t>http://</a:t>
            </a:r>
            <a:r>
              <a:rPr lang="ru-RU" sz="1400" dirty="0" smtClean="0">
                <a:hlinkClick r:id="rId13"/>
              </a:rPr>
              <a:t>www.ru.all.biz/img/ru/catalog/1248643.jpeg</a:t>
            </a:r>
            <a:r>
              <a:rPr lang="ru-RU" sz="1400" dirty="0" smtClean="0"/>
              <a:t> финиковая пальма</a:t>
            </a:r>
          </a:p>
          <a:p>
            <a:r>
              <a:rPr lang="ru-RU" sz="1400" dirty="0">
                <a:hlinkClick r:id="rId14"/>
              </a:rPr>
              <a:t>http://</a:t>
            </a:r>
            <a:r>
              <a:rPr lang="ru-RU" sz="1400" dirty="0" smtClean="0">
                <a:hlinkClick r:id="rId14"/>
              </a:rPr>
              <a:t>fs00.infourok.ru/images/doc/318/318117/hello_html_7fd74a89.png</a:t>
            </a:r>
            <a:r>
              <a:rPr lang="ru-RU" sz="1400" dirty="0" smtClean="0"/>
              <a:t> </a:t>
            </a:r>
            <a:r>
              <a:rPr lang="ru-RU" sz="1400" dirty="0" err="1" smtClean="0"/>
              <a:t>сансевьера</a:t>
            </a:r>
            <a:endParaRPr lang="ru-RU" sz="1400" dirty="0"/>
          </a:p>
          <a:p>
            <a:r>
              <a:rPr lang="ru-RU" sz="1400" dirty="0">
                <a:hlinkClick r:id="rId15"/>
              </a:rPr>
              <a:t>http://</a:t>
            </a:r>
            <a:r>
              <a:rPr lang="ru-RU" sz="1400" dirty="0" smtClean="0">
                <a:hlinkClick r:id="rId15"/>
              </a:rPr>
              <a:t>www.ru.all.biz/img/ru/catalog/1920126.jpeg</a:t>
            </a:r>
            <a:r>
              <a:rPr lang="ru-RU" sz="1400" dirty="0" smtClean="0"/>
              <a:t> </a:t>
            </a:r>
            <a:r>
              <a:rPr lang="ru-RU" sz="1400" dirty="0" err="1" smtClean="0"/>
              <a:t>зигокактус</a:t>
            </a:r>
            <a:endParaRPr lang="ru-RU" sz="1400" dirty="0" smtClean="0"/>
          </a:p>
          <a:p>
            <a:r>
              <a:rPr lang="ru-RU" sz="1400" dirty="0">
                <a:hlinkClick r:id="rId16"/>
              </a:rPr>
              <a:t>http://</a:t>
            </a:r>
            <a:r>
              <a:rPr lang="ru-RU" sz="1400" dirty="0" smtClean="0">
                <a:hlinkClick r:id="rId16"/>
              </a:rPr>
              <a:t>business-lady.com/images/20288_Survivor_Salmon-Senta_enlxn_enl.jpg</a:t>
            </a:r>
            <a:r>
              <a:rPr lang="ru-RU" sz="1400" dirty="0" smtClean="0"/>
              <a:t> пеларгония</a:t>
            </a:r>
            <a:endParaRPr lang="ru-RU" sz="1400" dirty="0"/>
          </a:p>
          <a:p>
            <a:r>
              <a:rPr lang="ru-RU" sz="1400" dirty="0">
                <a:hlinkClick r:id="rId17"/>
              </a:rPr>
              <a:t>http://</a:t>
            </a:r>
            <a:r>
              <a:rPr lang="ru-RU" sz="1400" dirty="0" smtClean="0">
                <a:hlinkClick r:id="rId17"/>
              </a:rPr>
              <a:t>proflorista.ru/uploads/posts/1409142175_sposoby-razmnozheniya-monstery-foto.jpg</a:t>
            </a:r>
            <a:r>
              <a:rPr lang="ru-RU" sz="1400" dirty="0" smtClean="0"/>
              <a:t> монстера</a:t>
            </a:r>
            <a:endParaRPr lang="ru-RU" sz="1400" dirty="0"/>
          </a:p>
          <a:p>
            <a:r>
              <a:rPr lang="ru-RU" sz="1400" dirty="0">
                <a:hlinkClick r:id="rId18"/>
              </a:rPr>
              <a:t>http://</a:t>
            </a:r>
            <a:r>
              <a:rPr lang="ru-RU" sz="1400" dirty="0" smtClean="0">
                <a:hlinkClick r:id="rId18"/>
              </a:rPr>
              <a:t>s41.radikal.ru/i093/1107/99/127c191cfff2.jpg</a:t>
            </a:r>
            <a:r>
              <a:rPr lang="ru-RU" sz="1400" dirty="0" smtClean="0"/>
              <a:t> фикус</a:t>
            </a:r>
            <a:endParaRPr lang="ru-RU" sz="1400" dirty="0"/>
          </a:p>
          <a:p>
            <a:r>
              <a:rPr lang="en-US" sz="1400" dirty="0">
                <a:hlinkClick r:id="rId19"/>
              </a:rPr>
              <a:t>https://</a:t>
            </a:r>
            <a:r>
              <a:rPr lang="en-US" sz="1400" dirty="0" smtClean="0">
                <a:hlinkClick r:id="rId19"/>
              </a:rPr>
              <a:t>saray.ru/upload/iblock/398/3985ece89a73edd482d39d6d2020e41b.jpg</a:t>
            </a:r>
            <a:r>
              <a:rPr lang="ru-RU" sz="1400" dirty="0"/>
              <a:t> </a:t>
            </a:r>
            <a:r>
              <a:rPr lang="ru-RU" sz="1400" dirty="0" err="1" smtClean="0"/>
              <a:t>спатифиллум</a:t>
            </a:r>
            <a:endParaRPr lang="ru-RU" sz="1400" dirty="0" smtClean="0"/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mrsad.ru/wp-content/uploads/2014/03/Senpolia23.jpg</a:t>
            </a:r>
            <a:r>
              <a:rPr lang="ru-RU" sz="1400" dirty="0" smtClean="0"/>
              <a:t> </a:t>
            </a:r>
            <a:r>
              <a:rPr lang="ru-RU" sz="1400" dirty="0" err="1" smtClean="0"/>
              <a:t>сенполия</a:t>
            </a:r>
            <a:endParaRPr lang="ru-RU" sz="1400" dirty="0"/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mirsvetov.narod.ru/cveti_v_gorsh/016-1fuksiy.jpg</a:t>
            </a:r>
            <a:r>
              <a:rPr lang="ru-RU" sz="1400" dirty="0" smtClean="0"/>
              <a:t> фуксия</a:t>
            </a:r>
          </a:p>
          <a:p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ogorodsadovod.com/sites/default/files/u79/2015/08/flower_1_2.jpg</a:t>
            </a:r>
            <a:r>
              <a:rPr lang="ru-RU" sz="1400" dirty="0" smtClean="0"/>
              <a:t> пеларгония</a:t>
            </a:r>
          </a:p>
          <a:p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ogorodsadovod.com/sites/default/files/u79/2015/11/monstera4.jpg</a:t>
            </a:r>
            <a:r>
              <a:rPr lang="ru-RU" sz="1400" dirty="0" smtClean="0"/>
              <a:t> монстера</a:t>
            </a:r>
          </a:p>
          <a:p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fon2.ru/AMPEL/image_ampel/hlorofitum.jpg</a:t>
            </a:r>
            <a:r>
              <a:rPr lang="ru-RU" sz="1400" dirty="0" smtClean="0"/>
              <a:t> </a:t>
            </a:r>
            <a:r>
              <a:rPr lang="ru-RU" sz="1400" dirty="0" err="1" smtClean="0"/>
              <a:t>хлорофитум</a:t>
            </a:r>
            <a:endParaRPr lang="ru-RU" sz="1400" dirty="0"/>
          </a:p>
          <a:p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tsvetem.ru/wp-content/uploads/2013/02/Hedera-1.jpg</a:t>
            </a:r>
            <a:r>
              <a:rPr lang="ru-RU" sz="1400" dirty="0" smtClean="0"/>
              <a:t> плющ</a:t>
            </a:r>
          </a:p>
          <a:p>
            <a:r>
              <a:rPr lang="en-US" sz="1400" dirty="0">
                <a:hlinkClick r:id="rId26"/>
              </a:rPr>
              <a:t>http://</a:t>
            </a:r>
            <a:r>
              <a:rPr lang="en-US" sz="1400" dirty="0" smtClean="0">
                <a:hlinkClick r:id="rId26"/>
              </a:rPr>
              <a:t>www.floren.com.ua/images/ins/b/i_85_1.jpg</a:t>
            </a:r>
            <a:r>
              <a:rPr lang="ru-RU" sz="1400" dirty="0" smtClean="0"/>
              <a:t> кактус</a:t>
            </a:r>
          </a:p>
          <a:p>
            <a:r>
              <a:rPr lang="en-US" sz="1400" dirty="0">
                <a:hlinkClick r:id="rId27"/>
              </a:rPr>
              <a:t>http://</a:t>
            </a:r>
            <a:r>
              <a:rPr lang="en-US" sz="1400" dirty="0" smtClean="0">
                <a:hlinkClick r:id="rId27"/>
              </a:rPr>
              <a:t>homester.com.ua/wp-content/uploads/2015/02/27.jpg</a:t>
            </a:r>
            <a:r>
              <a:rPr lang="ru-RU" sz="1400" dirty="0" smtClean="0"/>
              <a:t> </a:t>
            </a:r>
            <a:r>
              <a:rPr lang="ru-RU" sz="1400" dirty="0" err="1" smtClean="0"/>
              <a:t>нефролепис</a:t>
            </a:r>
            <a:endParaRPr lang="ru-RU" sz="1400" dirty="0" smtClean="0"/>
          </a:p>
          <a:p>
            <a:r>
              <a:rPr lang="en-US" sz="1400" dirty="0">
                <a:hlinkClick r:id="rId28"/>
              </a:rPr>
              <a:t>http://</a:t>
            </a:r>
            <a:r>
              <a:rPr lang="en-US" sz="1400" dirty="0" smtClean="0">
                <a:hlinkClick r:id="rId28"/>
              </a:rPr>
              <a:t>flower-flower.ru/cimages/22156/IZtKizHgK.jpg</a:t>
            </a:r>
            <a:r>
              <a:rPr lang="ru-RU" sz="1400" dirty="0" smtClean="0"/>
              <a:t> </a:t>
            </a:r>
            <a:r>
              <a:rPr lang="ru-RU" sz="1400" dirty="0" err="1" smtClean="0"/>
              <a:t>сансевьера</a:t>
            </a:r>
            <a:endParaRPr lang="ru-RU" sz="1400" dirty="0" smtClean="0"/>
          </a:p>
          <a:p>
            <a:r>
              <a:rPr lang="en-US" sz="1400" dirty="0">
                <a:hlinkClick r:id="rId29"/>
              </a:rPr>
              <a:t>http://</a:t>
            </a:r>
            <a:r>
              <a:rPr lang="en-US" sz="1400" dirty="0" smtClean="0">
                <a:hlinkClick r:id="rId29"/>
              </a:rPr>
              <a:t>gardenx.ru/wp-content/uploads/2012/01/image050.jpg</a:t>
            </a:r>
            <a:r>
              <a:rPr lang="ru-RU" sz="1400" dirty="0" smtClean="0"/>
              <a:t> бегония</a:t>
            </a:r>
          </a:p>
        </p:txBody>
      </p:sp>
    </p:spTree>
    <p:extLst>
      <p:ext uri="{BB962C8B-B14F-4D97-AF65-F5344CB8AC3E}">
        <p14:creationId xmlns:p14="http://schemas.microsoft.com/office/powerpoint/2010/main" val="2708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026468" y="2610596"/>
            <a:ext cx="708841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моем окошке поселился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ёжик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Всё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глядит в окошко, а ходить не может.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Где же его лапки? Где у него рожица?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Может он без шапки от мороза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ёжится?  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381559" y="2610596"/>
            <a:ext cx="438088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меня растёт лиана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кадке около дивана.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Листья у неё резные –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них окошечки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сквозные.  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565603" y="2725447"/>
            <a:ext cx="6012794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 </a:t>
            </a:r>
            <a:r>
              <a:rPr lang="ru-RU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горбочком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с </a:t>
            </a:r>
            <a:r>
              <a:rPr lang="ru-RU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желобочком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Шипы имеет, а ранить не умеет,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Зато лечит нас в любой день и час. </a:t>
            </a:r>
          </a:p>
        </p:txBody>
      </p:sp>
    </p:spTree>
    <p:extLst>
      <p:ext uri="{BB962C8B-B14F-4D97-AF65-F5344CB8AC3E}">
        <p14:creationId xmlns:p14="http://schemas.microsoft.com/office/powerpoint/2010/main" val="40896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121914" y="2878261"/>
            <a:ext cx="4900172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Плоский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длинный, а не брус,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Полосат, а не арбуз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792946" y="2610596"/>
            <a:ext cx="5558109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Куст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оконный и балконный,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 пушистый и душистый.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 цветки на окне, 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Словно шапка в огне.</a:t>
            </a:r>
          </a:p>
        </p:txBody>
      </p:sp>
    </p:spTree>
    <p:extLst>
      <p:ext uri="{BB962C8B-B14F-4D97-AF65-F5344CB8AC3E}">
        <p14:creationId xmlns:p14="http://schemas.microsoft.com/office/powerpoint/2010/main" val="4967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027121" y="2610596"/>
            <a:ext cx="5089758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Он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зеленый, а не луг, 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Носит платье, а не пастух,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Он цепко висит, а не крюк, 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стену влез, а не паук.</a:t>
            </a:r>
          </a:p>
        </p:txBody>
      </p:sp>
    </p:spTree>
    <p:extLst>
      <p:ext uri="{BB962C8B-B14F-4D97-AF65-F5344CB8AC3E}">
        <p14:creationId xmlns:p14="http://schemas.microsoft.com/office/powerpoint/2010/main" val="34606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r="12848"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1" r="11564"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124201" y="2610596"/>
            <a:ext cx="6895598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Хотели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детишки от мамы удрать,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Но мама сумела их всех удержать.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Вот так и висят те пучки-малолетки.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нитях зелёных растения-детки. </a:t>
            </a:r>
          </a:p>
        </p:txBody>
      </p:sp>
    </p:spTree>
    <p:extLst>
      <p:ext uri="{BB962C8B-B14F-4D97-AF65-F5344CB8AC3E}">
        <p14:creationId xmlns:p14="http://schemas.microsoft.com/office/powerpoint/2010/main" val="25322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1109</Words>
  <Application>Microsoft Office PowerPoint</Application>
  <PresentationFormat>Экран (4:3)</PresentationFormat>
  <Paragraphs>506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Segoe Print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</dc:creator>
  <cp:lastModifiedBy>ss</cp:lastModifiedBy>
  <cp:revision>116</cp:revision>
  <dcterms:created xsi:type="dcterms:W3CDTF">2016-03-27T13:51:45Z</dcterms:created>
  <dcterms:modified xsi:type="dcterms:W3CDTF">2016-06-08T15:19:52Z</dcterms:modified>
</cp:coreProperties>
</file>