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>
        <p:scale>
          <a:sx n="71" d="100"/>
          <a:sy n="71" d="100"/>
        </p:scale>
        <p:origin x="88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4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7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8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4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192E-EA00-44DD-9B89-3BF26AE524B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3338-80C7-4CCC-99C0-E46D26579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pn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605/11786484.91/0_71b96_73d073ab_XXL.jpg" TargetMode="External"/><Relationship Id="rId13" Type="http://schemas.openxmlformats.org/officeDocument/2006/relationships/hyperlink" Target="http://picslife.ru/wp-content/uploads/2012/10/Samaja-krasochnaja-v-mire-utka-Mandarinka_1.jpg" TargetMode="External"/><Relationship Id="rId3" Type="http://schemas.openxmlformats.org/officeDocument/2006/relationships/hyperlink" Target="http://bizhi.pcze.com/zhuomian/1920x1200/158458.jpg" TargetMode="External"/><Relationship Id="rId7" Type="http://schemas.openxmlformats.org/officeDocument/2006/relationships/hyperlink" Target="http://anapacity.com/Images/Pages/zmeeyad.jpg" TargetMode="External"/><Relationship Id="rId12" Type="http://schemas.openxmlformats.org/officeDocument/2006/relationships/hyperlink" Target="http://dic.academic.ru/pictures/wiki/files/67/Calidris_alpina03.jpg" TargetMode="External"/><Relationship Id="rId2" Type="http://schemas.openxmlformats.org/officeDocument/2006/relationships/hyperlink" Target="http://cicon.ru/" TargetMode="External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ivotnie.com/wp-content/uploads/2011/10/drofa_2.jpg" TargetMode="External"/><Relationship Id="rId11" Type="http://schemas.openxmlformats.org/officeDocument/2006/relationships/hyperlink" Target="http://ic.pics.livejournal.com/ryzhkov_sergey/51900141/9617/original.jpg" TargetMode="External"/><Relationship Id="rId5" Type="http://schemas.openxmlformats.org/officeDocument/2006/relationships/hyperlink" Target="http://geomatic.disat.unimib.it/sites/all/images/icon_book.png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://storage.onbird.ru/bird/avatar/big%20filin%20(onbird.ru).jpg" TargetMode="External"/><Relationship Id="rId4" Type="http://schemas.openxmlformats.org/officeDocument/2006/relationships/hyperlink" Target="https://obzor.westsib.ru/i/n/2016/07/494850.jpg" TargetMode="External"/><Relationship Id="rId9" Type="http://schemas.openxmlformats.org/officeDocument/2006/relationships/hyperlink" Target="http://animalbox.ru/wp-content/uploads/2011/02/orlan_ryba.jpg" TargetMode="External"/><Relationship Id="rId14" Type="http://schemas.openxmlformats.org/officeDocument/2006/relationships/hyperlink" Target="https://ru.wikipedia.org/wiki/Calidr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5" y="2141848"/>
            <a:ext cx="3328704" cy="4438273"/>
          </a:xfrm>
          <a:prstGeom prst="rect">
            <a:avLst/>
          </a:prstGeom>
        </p:spPr>
      </p:pic>
      <p:sp>
        <p:nvSpPr>
          <p:cNvPr id="9" name="Rectangle 165"/>
          <p:cNvSpPr>
            <a:spLocks noChangeArrowheads="1"/>
          </p:cNvSpPr>
          <p:nvPr/>
        </p:nvSpPr>
        <p:spPr bwMode="auto">
          <a:xfrm>
            <a:off x="-22142" y="3756"/>
            <a:ext cx="9166142" cy="544924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Муниципальное бюджетное 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общеобразовательное учреждение города </a:t>
            </a: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Ульяновска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«Средняя 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школа </a:t>
            </a:r>
            <a:r>
              <a:rPr kumimoji="1" lang="ru-RU" sz="1400" b="1" kern="0" dirty="0">
                <a:solidFill>
                  <a:srgbClr val="002060"/>
                </a:solidFill>
                <a:latin typeface="Arial" charset="0"/>
                <a:cs typeface="Arial" charset="0"/>
              </a:rPr>
              <a:t>№48 имени Героя России Д.С. Кожемякина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</a:t>
            </a:r>
            <a:endParaRPr kumimoji="1" lang="ru-RU" sz="1400" b="1" kern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5590" y="4587760"/>
            <a:ext cx="43579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Автор: Вихирева Светлана Владимировна,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биологии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химии,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высшей категории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867" y="108428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книжка</a:t>
            </a:r>
            <a:endParaRPr lang="ru-RU" sz="4000" b="1" kern="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Вопрос_Неизвестный Карамзин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773" t="18035" r="70440" b="11248"/>
          <a:stretch/>
        </p:blipFill>
        <p:spPr>
          <a:xfrm>
            <a:off x="6210280" y="6095405"/>
            <a:ext cx="702733" cy="702733"/>
          </a:xfrm>
          <a:prstGeom prst="ellipse">
            <a:avLst/>
          </a:prstGeom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828477" y="6264317"/>
            <a:ext cx="1214446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ВПЕРЁД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3488" y="2141848"/>
            <a:ext cx="513470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СТРАНИЦАМ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КРАСНОЙ КНИГИ</a:t>
            </a:r>
            <a:endParaRPr kumimoji="0" lang="ru-RU" sz="48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275" y="6087271"/>
            <a:ext cx="707679" cy="7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03" y="0"/>
            <a:ext cx="2875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Инструкция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58" y="844061"/>
            <a:ext cx="85900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В интерактивной книге представлены 10 видов птиц, занесённых в Красную книгу Российской Федерации и находящихся под охраной государства.  </a:t>
            </a:r>
          </a:p>
          <a:p>
            <a:pPr algn="just"/>
            <a:r>
              <a:rPr lang="ru-RU" sz="3600" dirty="0" smtClean="0"/>
              <a:t>Страницы книги размещены на одном слайде.</a:t>
            </a:r>
          </a:p>
          <a:p>
            <a:pPr algn="just"/>
            <a:r>
              <a:rPr lang="ru-RU" sz="3600" dirty="0" smtClean="0"/>
              <a:t>Перелистывание страниц происходит в прямом и обратном порядке по щелчку мыши на страницу просмотра.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/>
              <a:t>Приятного просмотра!</a:t>
            </a:r>
            <a:endParaRPr lang="ru-RU" sz="36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28477" y="6264317"/>
            <a:ext cx="1214446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1"/>
          <p:cNvSpPr/>
          <p:nvPr/>
        </p:nvSpPr>
        <p:spPr>
          <a:xfrm>
            <a:off x="4572000" y="279000"/>
            <a:ext cx="4392000" cy="6300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80000" y="279000"/>
            <a:ext cx="4392000" cy="6300000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88482" y="-75206"/>
            <a:ext cx="704118" cy="7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3" grpId="0" animBg="1"/>
      <p:bldP spid="53" grpId="1" animBg="1"/>
      <p:bldP spid="51" grpId="0" animBg="1"/>
      <p:bldP spid="51" grpId="1" animBg="1"/>
      <p:bldP spid="49" grpId="0" animBg="1"/>
      <p:bldP spid="49" grpId="1" animBg="1"/>
      <p:bldP spid="47" grpId="0" animBg="1"/>
      <p:bldP spid="47" grpId="1" animBg="1"/>
      <p:bldP spid="45" grpId="0" animBg="1"/>
      <p:bldP spid="45" grpId="1" animBg="1"/>
      <p:bldP spid="43" grpId="0" animBg="1"/>
      <p:bldP spid="43" grpId="1" animBg="1"/>
      <p:bldP spid="41" grpId="0" animBg="1"/>
      <p:bldP spid="41" grpId="1" animBg="1"/>
      <p:bldP spid="39" grpId="0" animBg="1"/>
      <p:bldP spid="39" grpId="1" animBg="1"/>
      <p:bldP spid="37" grpId="0" animBg="1"/>
      <p:bldP spid="37" grpId="1" animBg="1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014" y="244365"/>
            <a:ext cx="8607972" cy="636927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9954" y="375493"/>
            <a:ext cx="80889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Используемые источники</a:t>
            </a:r>
          </a:p>
          <a:p>
            <a:endParaRPr lang="ru-RU" dirty="0" smtClean="0"/>
          </a:p>
          <a:p>
            <a:r>
              <a:rPr lang="ru-RU" sz="1600" dirty="0" err="1" smtClean="0"/>
              <a:t>Зелеева</a:t>
            </a:r>
            <a:r>
              <a:rPr lang="ru-RU" sz="1600" dirty="0" smtClean="0"/>
              <a:t> </a:t>
            </a:r>
            <a:r>
              <a:rPr lang="ru-RU" sz="1600" dirty="0"/>
              <a:t>С.Г. Живая азбука природы Ульяновской области. – Ульяновск: Областная типография «Печатный двор», 2014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en-US" sz="1600" dirty="0">
                <a:hlinkClick r:id="rId2"/>
              </a:rPr>
              <a:t>http://cicon.ru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/>
              <a:t> </a:t>
            </a:r>
            <a:r>
              <a:rPr lang="ru-RU" sz="1600" dirty="0" smtClean="0"/>
              <a:t> сайт Красная книга России</a:t>
            </a:r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 smtClean="0">
                <a:hlinkClick r:id="rId3"/>
              </a:rPr>
              <a:t>://bizhi.pcze.com/zhuomian/1920x1200/158458.jpg</a:t>
            </a:r>
            <a:r>
              <a:rPr lang="ru-RU" sz="1600" dirty="0" smtClean="0"/>
              <a:t> фон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static.ozone.ru/multimedia/books_covers/1008759070.jpg</a:t>
            </a:r>
            <a:r>
              <a:rPr lang="ru-RU" sz="1600" dirty="0" smtClean="0"/>
              <a:t> Красная книга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geomatic.disat.unimib.it/sites/all/images/icon_book.png</a:t>
            </a:r>
            <a:r>
              <a:rPr lang="ru-RU" sz="1600" dirty="0" smtClean="0"/>
              <a:t> </a:t>
            </a:r>
            <a:r>
              <a:rPr lang="ru-RU" sz="1600" dirty="0"/>
              <a:t>иконка литература</a:t>
            </a:r>
          </a:p>
          <a:p>
            <a:r>
              <a:rPr lang="en-US" sz="160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cdn.eksmo.ru/v2/ITD000000000271871/COVER/cover1.jpg</a:t>
            </a:r>
            <a:r>
              <a:rPr lang="ru-RU" sz="1600" dirty="0" smtClean="0"/>
              <a:t>  Красная книга</a:t>
            </a:r>
            <a:endParaRPr lang="ru-RU" sz="1600" dirty="0" smtClean="0">
              <a:hlinkClick r:id="rId4"/>
            </a:endParaRPr>
          </a:p>
          <a:p>
            <a:r>
              <a:rPr lang="ru-RU" sz="1600" dirty="0" smtClean="0">
                <a:hlinkClick r:id="rId4"/>
              </a:rPr>
              <a:t>https://obzor.westsib.ru/i/n/2016/07/494850.jpg</a:t>
            </a:r>
            <a:r>
              <a:rPr lang="ru-RU" sz="1600" dirty="0" smtClean="0"/>
              <a:t> черный аист</a:t>
            </a:r>
          </a:p>
          <a:p>
            <a:r>
              <a:rPr lang="en-US" sz="1600" dirty="0" smtClean="0">
                <a:hlinkClick r:id="rId6"/>
              </a:rPr>
              <a:t>http://givotnie.com/wp-content/uploads/2011/10/drofa_2.jpg</a:t>
            </a:r>
            <a:r>
              <a:rPr lang="ru-RU" sz="1600" dirty="0" smtClean="0"/>
              <a:t> дрофа</a:t>
            </a:r>
          </a:p>
          <a:p>
            <a:r>
              <a:rPr lang="en-US" sz="1600" dirty="0" smtClean="0">
                <a:hlinkClick r:id="rId7"/>
              </a:rPr>
              <a:t>http://anapacity.com/Images/Pages/zmeeyad.jpg</a:t>
            </a:r>
            <a:r>
              <a:rPr lang="ru-RU" sz="1600" dirty="0" smtClean="0"/>
              <a:t> змееяд</a:t>
            </a:r>
          </a:p>
          <a:p>
            <a:r>
              <a:rPr lang="en-US" sz="1600" dirty="0" smtClean="0">
                <a:hlinkClick r:id="rId8"/>
              </a:rPr>
              <a:t>http://animalworld.com.ua/images/2011/May/Animals/1/Kulik.jpg</a:t>
            </a:r>
            <a:r>
              <a:rPr lang="ru-RU" sz="1600" dirty="0" smtClean="0"/>
              <a:t> кулик-сорока</a:t>
            </a:r>
            <a:endParaRPr lang="ru-RU" sz="1600" dirty="0" smtClean="0">
              <a:hlinkClick r:id="rId8"/>
            </a:endParaRPr>
          </a:p>
          <a:p>
            <a:r>
              <a:rPr lang="en-US" sz="1600" dirty="0" smtClean="0">
                <a:hlinkClick r:id="rId8"/>
              </a:rPr>
              <a:t>http://img-fotki.yandex.ru/get/6605/11786484.91/0_71b96_73d073ab_XXL.jpg</a:t>
            </a:r>
            <a:r>
              <a:rPr lang="ru-RU" sz="1600" dirty="0" smtClean="0"/>
              <a:t> лазоревка</a:t>
            </a:r>
          </a:p>
          <a:p>
            <a:r>
              <a:rPr lang="en-US" sz="1600" dirty="0" smtClean="0">
                <a:hlinkClick r:id="rId9"/>
              </a:rPr>
              <a:t>http://animalbox.ru/wp-content/uploads/2011/02/orlan_ryba.jpg</a:t>
            </a:r>
            <a:r>
              <a:rPr lang="ru-RU" sz="1600" dirty="0" smtClean="0"/>
              <a:t> орлан-белохвост</a:t>
            </a:r>
          </a:p>
          <a:p>
            <a:r>
              <a:rPr lang="en-US" sz="1600" dirty="0" smtClean="0">
                <a:hlinkClick r:id="rId10"/>
              </a:rPr>
              <a:t>http://storage.onbird.ru/bird/avatar/big%20filin%20(onbird.ru).jpg</a:t>
            </a:r>
            <a:r>
              <a:rPr lang="ru-RU" sz="1600" dirty="0" smtClean="0"/>
              <a:t> филин</a:t>
            </a:r>
          </a:p>
          <a:p>
            <a:r>
              <a:rPr lang="en-US" sz="1600" dirty="0" smtClean="0">
                <a:hlinkClick r:id="rId11"/>
              </a:rPr>
              <a:t>http://ic.pics.livejournal.com/ryzhkov_sergey/51900141/9617/original.jpg</a:t>
            </a:r>
            <a:r>
              <a:rPr lang="ru-RU" sz="1600" dirty="0" smtClean="0"/>
              <a:t> ходулочник</a:t>
            </a:r>
          </a:p>
          <a:p>
            <a:r>
              <a:rPr lang="en-US" sz="1600" dirty="0" smtClean="0">
                <a:hlinkClick r:id="rId12"/>
              </a:rPr>
              <a:t>http://dic.academic.ru/pictures/wiki/files/67/Calidris_alpina03.jpg</a:t>
            </a:r>
            <a:r>
              <a:rPr lang="ru-RU" sz="1600" dirty="0" smtClean="0"/>
              <a:t> чернозобик</a:t>
            </a:r>
          </a:p>
          <a:p>
            <a:r>
              <a:rPr lang="en-US" sz="1600" dirty="0" smtClean="0">
                <a:hlinkClick r:id="rId13"/>
              </a:rPr>
              <a:t>http://picslife.ru/wp-content/uploads/2012/10/Samaja-krasochnaja-v-mire-utka-Mandarinka_1.jpg</a:t>
            </a:r>
            <a:r>
              <a:rPr lang="ru-RU" sz="1600" dirty="0" smtClean="0"/>
              <a:t> </a:t>
            </a:r>
            <a:r>
              <a:rPr lang="ru-RU" sz="1600" dirty="0" smtClean="0"/>
              <a:t>мандаринка</a:t>
            </a:r>
          </a:p>
        </p:txBody>
      </p:sp>
      <p:sp>
        <p:nvSpPr>
          <p:cNvPr id="12" name="Rectangle 1">
            <a:hlinkClick r:id="rId14" tooltip="Calidris"/>
          </p:cNvPr>
          <p:cNvSpPr>
            <a:spLocks noChangeArrowheads="1"/>
          </p:cNvSpPr>
          <p:nvPr/>
        </p:nvSpPr>
        <p:spPr bwMode="auto">
          <a:xfrm>
            <a:off x="3262313" y="2446338"/>
            <a:ext cx="1997075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1226" y="-62952"/>
            <a:ext cx="999831" cy="1005927"/>
          </a:xfrm>
          <a:prstGeom prst="rect">
            <a:avLst/>
          </a:prstGeom>
        </p:spPr>
      </p:pic>
      <p:sp>
        <p:nvSpPr>
          <p:cNvPr id="8" name="Стрелка вправо 7">
            <a:hlinkClick r:id="rId16" action="ppaction://hlinksldjump"/>
          </p:cNvPr>
          <p:cNvSpPr/>
          <p:nvPr/>
        </p:nvSpPr>
        <p:spPr>
          <a:xfrm>
            <a:off x="7929554" y="6343490"/>
            <a:ext cx="1214446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178</Words>
  <Application>Microsoft Office PowerPoint</Application>
  <PresentationFormat>Экран (4:3)</PresentationFormat>
  <Paragraphs>33</Paragraphs>
  <Slides>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ss</cp:lastModifiedBy>
  <cp:revision>61</cp:revision>
  <dcterms:created xsi:type="dcterms:W3CDTF">2016-07-26T09:10:14Z</dcterms:created>
  <dcterms:modified xsi:type="dcterms:W3CDTF">2016-07-26T18:27:31Z</dcterms:modified>
</cp:coreProperties>
</file>