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44" r:id="rId3"/>
    <p:sldMasterId id="2147483756" r:id="rId4"/>
    <p:sldMasterId id="2147483768" r:id="rId5"/>
    <p:sldMasterId id="2147483780" r:id="rId6"/>
    <p:sldMasterId id="2147483792" r:id="rId7"/>
    <p:sldMasterId id="2147483804" r:id="rId8"/>
  </p:sldMasterIdLst>
  <p:notesMasterIdLst>
    <p:notesMasterId r:id="rId52"/>
  </p:notesMasterIdLst>
  <p:sldIdLst>
    <p:sldId id="258" r:id="rId9"/>
    <p:sldId id="256" r:id="rId10"/>
    <p:sldId id="262" r:id="rId11"/>
    <p:sldId id="293" r:id="rId12"/>
    <p:sldId id="294" r:id="rId13"/>
    <p:sldId id="300" r:id="rId14"/>
    <p:sldId id="303" r:id="rId15"/>
    <p:sldId id="305" r:id="rId16"/>
    <p:sldId id="307" r:id="rId17"/>
    <p:sldId id="309" r:id="rId18"/>
    <p:sldId id="306" r:id="rId19"/>
    <p:sldId id="313" r:id="rId20"/>
    <p:sldId id="315" r:id="rId21"/>
    <p:sldId id="286" r:id="rId22"/>
    <p:sldId id="263" r:id="rId23"/>
    <p:sldId id="267" r:id="rId24"/>
    <p:sldId id="321" r:id="rId25"/>
    <p:sldId id="322" r:id="rId26"/>
    <p:sldId id="323" r:id="rId27"/>
    <p:sldId id="324" r:id="rId28"/>
    <p:sldId id="325" r:id="rId29"/>
    <p:sldId id="274" r:id="rId30"/>
    <p:sldId id="327" r:id="rId31"/>
    <p:sldId id="333" r:id="rId32"/>
    <p:sldId id="332" r:id="rId33"/>
    <p:sldId id="331" r:id="rId34"/>
    <p:sldId id="334" r:id="rId35"/>
    <p:sldId id="337" r:id="rId36"/>
    <p:sldId id="338" r:id="rId37"/>
    <p:sldId id="288" r:id="rId38"/>
    <p:sldId id="339" r:id="rId39"/>
    <p:sldId id="342" r:id="rId40"/>
    <p:sldId id="340" r:id="rId41"/>
    <p:sldId id="343" r:id="rId42"/>
    <p:sldId id="347" r:id="rId43"/>
    <p:sldId id="351" r:id="rId44"/>
    <p:sldId id="350" r:id="rId45"/>
    <p:sldId id="349" r:id="rId46"/>
    <p:sldId id="353" r:id="rId47"/>
    <p:sldId id="264" r:id="rId48"/>
    <p:sldId id="318" r:id="rId49"/>
    <p:sldId id="336" r:id="rId50"/>
    <p:sldId id="346" r:id="rId51"/>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PMingLiU" pitchFamily="18" charset="-120"/>
        <a:cs typeface="+mn-cs"/>
      </a:defRPr>
    </a:lvl1pPr>
    <a:lvl2pPr marL="457200" algn="l" rtl="0" fontAlgn="base">
      <a:spcBef>
        <a:spcPct val="0"/>
      </a:spcBef>
      <a:spcAft>
        <a:spcPct val="0"/>
      </a:spcAft>
      <a:defRPr kumimoji="1" kern="1200">
        <a:solidFill>
          <a:schemeClr val="tx1"/>
        </a:solidFill>
        <a:latin typeface="Arial" charset="0"/>
        <a:ea typeface="PMingLiU" pitchFamily="18" charset="-120"/>
        <a:cs typeface="+mn-cs"/>
      </a:defRPr>
    </a:lvl2pPr>
    <a:lvl3pPr marL="914400" algn="l" rtl="0" fontAlgn="base">
      <a:spcBef>
        <a:spcPct val="0"/>
      </a:spcBef>
      <a:spcAft>
        <a:spcPct val="0"/>
      </a:spcAft>
      <a:defRPr kumimoji="1" kern="1200">
        <a:solidFill>
          <a:schemeClr val="tx1"/>
        </a:solidFill>
        <a:latin typeface="Arial" charset="0"/>
        <a:ea typeface="PMingLiU" pitchFamily="18" charset="-120"/>
        <a:cs typeface="+mn-cs"/>
      </a:defRPr>
    </a:lvl3pPr>
    <a:lvl4pPr marL="1371600" algn="l" rtl="0" fontAlgn="base">
      <a:spcBef>
        <a:spcPct val="0"/>
      </a:spcBef>
      <a:spcAft>
        <a:spcPct val="0"/>
      </a:spcAft>
      <a:defRPr kumimoji="1" kern="1200">
        <a:solidFill>
          <a:schemeClr val="tx1"/>
        </a:solidFill>
        <a:latin typeface="Arial" charset="0"/>
        <a:ea typeface="PMingLiU" pitchFamily="18" charset="-120"/>
        <a:cs typeface="+mn-cs"/>
      </a:defRPr>
    </a:lvl4pPr>
    <a:lvl5pPr marL="1828800" algn="l" rtl="0" fontAlgn="base">
      <a:spcBef>
        <a:spcPct val="0"/>
      </a:spcBef>
      <a:spcAft>
        <a:spcPct val="0"/>
      </a:spcAft>
      <a:defRPr kumimoji="1" kern="1200">
        <a:solidFill>
          <a:schemeClr val="tx1"/>
        </a:solidFill>
        <a:latin typeface="Arial" charset="0"/>
        <a:ea typeface="PMingLiU" pitchFamily="18" charset="-120"/>
        <a:cs typeface="+mn-cs"/>
      </a:defRPr>
    </a:lvl5pPr>
    <a:lvl6pPr marL="2286000" algn="l" defTabSz="914400" rtl="0" eaLnBrk="1" latinLnBrk="0" hangingPunct="1">
      <a:defRPr kumimoji="1" kern="1200">
        <a:solidFill>
          <a:schemeClr val="tx1"/>
        </a:solidFill>
        <a:latin typeface="Arial" charset="0"/>
        <a:ea typeface="PMingLiU" pitchFamily="18" charset="-120"/>
        <a:cs typeface="+mn-cs"/>
      </a:defRPr>
    </a:lvl6pPr>
    <a:lvl7pPr marL="2743200" algn="l" defTabSz="914400" rtl="0" eaLnBrk="1" latinLnBrk="0" hangingPunct="1">
      <a:defRPr kumimoji="1" kern="1200">
        <a:solidFill>
          <a:schemeClr val="tx1"/>
        </a:solidFill>
        <a:latin typeface="Arial" charset="0"/>
        <a:ea typeface="PMingLiU" pitchFamily="18" charset="-120"/>
        <a:cs typeface="+mn-cs"/>
      </a:defRPr>
    </a:lvl7pPr>
    <a:lvl8pPr marL="3200400" algn="l" defTabSz="914400" rtl="0" eaLnBrk="1" latinLnBrk="0" hangingPunct="1">
      <a:defRPr kumimoji="1" kern="1200">
        <a:solidFill>
          <a:schemeClr val="tx1"/>
        </a:solidFill>
        <a:latin typeface="Arial" charset="0"/>
        <a:ea typeface="PMingLiU" pitchFamily="18" charset="-120"/>
        <a:cs typeface="+mn-cs"/>
      </a:defRPr>
    </a:lvl8pPr>
    <a:lvl9pPr marL="3657600" algn="l" defTabSz="914400" rtl="0" eaLnBrk="1" latinLnBrk="0" hangingPunct="1">
      <a:defRPr kumimoji="1" kern="1200">
        <a:solidFill>
          <a:schemeClr val="tx1"/>
        </a:solidFill>
        <a:latin typeface="Arial" charset="0"/>
        <a:ea typeface="PMingLiU"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33"/>
    <a:srgbClr val="FFC000"/>
    <a:srgbClr val="CCCCFF"/>
    <a:srgbClr val="F08E97"/>
    <a:srgbClr val="F7BFC4"/>
    <a:srgbClr val="CC99FF"/>
    <a:srgbClr val="CCFF99"/>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2" autoAdjust="0"/>
    <p:restoredTop sz="94211" autoAdjust="0"/>
  </p:normalViewPr>
  <p:slideViewPr>
    <p:cSldViewPr>
      <p:cViewPr>
        <p:scale>
          <a:sx n="95" d="100"/>
          <a:sy n="95" d="100"/>
        </p:scale>
        <p:origin x="-846" y="-360"/>
      </p:cViewPr>
      <p:guideLst>
        <p:guide orient="horz" pos="2160"/>
        <p:guide pos="2880"/>
      </p:guideLst>
    </p:cSldViewPr>
  </p:slideViewPr>
  <p:notesTextViewPr>
    <p:cViewPr>
      <p:scale>
        <a:sx n="100" d="100"/>
        <a:sy n="100" d="100"/>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zh-CN" alt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30F05E0-A30B-43ED-9564-45C6F71CCCD9}" type="slidenum">
              <a:rPr lang="zh-CN" altLang="en-US"/>
              <a:pPr>
                <a:defRPr/>
              </a:pPr>
              <a:t>‹#›</a:t>
            </a:fld>
            <a:endParaRPr lang="en-US" altLang="zh-CN"/>
          </a:p>
        </p:txBody>
      </p:sp>
    </p:spTree>
    <p:extLst>
      <p:ext uri="{BB962C8B-B14F-4D97-AF65-F5344CB8AC3E}">
        <p14:creationId xmlns:p14="http://schemas.microsoft.com/office/powerpoint/2010/main" val="2886783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PMingLiU"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PMingLiU"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PMingLiU"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PMingLiU"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PMingLiU"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1</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31</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33</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35</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37</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40</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41</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42</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43</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2</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3</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01E4DDA9-F203-4FA2-A7FA-71BABC7A71A0}" type="slidenum">
              <a:rPr lang="zh-CN" altLang="en-US"/>
              <a:pPr eaLnBrk="1" hangingPunct="1"/>
              <a:t>4</a:t>
            </a:fld>
            <a:endParaRPr lang="en-US" altLang="zh-CN"/>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solidFill>
                  <a:prstClr val="black"/>
                </a:solidFill>
              </a:rPr>
              <a:pPr eaLnBrk="1" hangingPunct="1"/>
              <a:t>5</a:t>
            </a:fld>
            <a:endParaRPr lang="en-US" altLang="zh-CN">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14</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28</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4FDAF6B4-5C59-4AC4-918B-2347ADA3902D}" type="slidenum">
              <a:rPr lang="zh-CN" altLang="en-US"/>
              <a:pPr eaLnBrk="1" hangingPunct="1"/>
              <a:t>29</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PMingLiU" pitchFamily="18" charset="-120"/>
              </a:defRPr>
            </a:lvl1pPr>
            <a:lvl2pPr marL="742950" indent="-285750" eaLnBrk="0" hangingPunct="0">
              <a:defRPr kumimoji="1">
                <a:solidFill>
                  <a:schemeClr val="tx1"/>
                </a:solidFill>
                <a:latin typeface="Arial" charset="0"/>
                <a:ea typeface="PMingLiU" pitchFamily="18" charset="-120"/>
              </a:defRPr>
            </a:lvl2pPr>
            <a:lvl3pPr marL="1143000" indent="-228600" eaLnBrk="0" hangingPunct="0">
              <a:defRPr kumimoji="1">
                <a:solidFill>
                  <a:schemeClr val="tx1"/>
                </a:solidFill>
                <a:latin typeface="Arial" charset="0"/>
                <a:ea typeface="PMingLiU" pitchFamily="18" charset="-120"/>
              </a:defRPr>
            </a:lvl3pPr>
            <a:lvl4pPr marL="1600200" indent="-228600" eaLnBrk="0" hangingPunct="0">
              <a:defRPr kumimoji="1">
                <a:solidFill>
                  <a:schemeClr val="tx1"/>
                </a:solidFill>
                <a:latin typeface="Arial" charset="0"/>
                <a:ea typeface="PMingLiU" pitchFamily="18" charset="-120"/>
              </a:defRPr>
            </a:lvl4pPr>
            <a:lvl5pPr marL="2057400" indent="-228600" eaLnBrk="0" hangingPunct="0">
              <a:defRPr kumimoji="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charset="0"/>
                <a:ea typeface="PMingLiU" pitchFamily="18" charset="-120"/>
              </a:defRPr>
            </a:lvl9pPr>
          </a:lstStyle>
          <a:p>
            <a:pPr eaLnBrk="1" hangingPunct="1"/>
            <a:fld id="{F3672365-7696-4101-800B-485EB10686A3}" type="slidenum">
              <a:rPr lang="zh-CN" altLang="en-US">
                <a:solidFill>
                  <a:prstClr val="black"/>
                </a:solidFill>
              </a:rPr>
              <a:pPr eaLnBrk="1" hangingPunct="1"/>
              <a:t>30</a:t>
            </a:fld>
            <a:endParaRPr lang="en-US" altLang="zh-CN">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15FAFEF-C970-49A5-B8F8-18FDF0DE839C}" type="slidenum">
              <a:rPr lang="en-US" altLang="zh-TW"/>
              <a:pPr>
                <a:defRPr/>
              </a:pPr>
              <a:t>‹#›</a:t>
            </a:fld>
            <a:endParaRPr lang="en-US" altLang="zh-TW"/>
          </a:p>
        </p:txBody>
      </p:sp>
    </p:spTree>
    <p:extLst>
      <p:ext uri="{BB962C8B-B14F-4D97-AF65-F5344CB8AC3E}">
        <p14:creationId xmlns:p14="http://schemas.microsoft.com/office/powerpoint/2010/main" val="2709965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445E5EB-BDB0-4A29-AAEE-92C9FC7F8BB9}" type="slidenum">
              <a:rPr lang="en-US" altLang="zh-TW"/>
              <a:pPr>
                <a:defRPr/>
              </a:pPr>
              <a:t>‹#›</a:t>
            </a:fld>
            <a:endParaRPr lang="en-US" altLang="zh-TW"/>
          </a:p>
        </p:txBody>
      </p:sp>
    </p:spTree>
    <p:extLst>
      <p:ext uri="{BB962C8B-B14F-4D97-AF65-F5344CB8AC3E}">
        <p14:creationId xmlns:p14="http://schemas.microsoft.com/office/powerpoint/2010/main" val="2704168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7DF08AE-FD64-4E9A-8E48-94787F619630}" type="slidenum">
              <a:rPr lang="en-US" altLang="zh-TW"/>
              <a:pPr>
                <a:defRPr/>
              </a:pPr>
              <a:t>‹#›</a:t>
            </a:fld>
            <a:endParaRPr lang="en-US" altLang="zh-TW"/>
          </a:p>
        </p:txBody>
      </p:sp>
    </p:spTree>
    <p:extLst>
      <p:ext uri="{BB962C8B-B14F-4D97-AF65-F5344CB8AC3E}">
        <p14:creationId xmlns:p14="http://schemas.microsoft.com/office/powerpoint/2010/main" val="35042149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D15FAFEF-C970-49A5-B8F8-18FDF0DE839C}" type="slidenum">
              <a:rPr lang="en-US" altLang="zh-TW" smtClean="0"/>
              <a:pPr>
                <a:defRPr/>
              </a:pPr>
              <a:t>‹#›</a:t>
            </a:fld>
            <a:endParaRPr lang="en-US" altLang="zh-TW"/>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9FD290E2-4DAE-41CD-AB38-A1DD6CE956C3}" type="slidenum">
              <a:rPr lang="en-US" altLang="zh-TW" smtClean="0"/>
              <a:pPr>
                <a:defRPr/>
              </a:pPr>
              <a:t>‹#›</a:t>
            </a:fld>
            <a:endParaRPr lang="en-US" altLang="zh-TW"/>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B5362216-D4D4-4FD0-87BA-C0B689290AC6}"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E114F510-E136-4A99-BBCF-A97938A1AD6E}" type="slidenum">
              <a:rPr lang="en-US" altLang="zh-TW" smtClean="0"/>
              <a:pPr>
                <a:defRPr/>
              </a:pPr>
              <a:t>‹#›</a:t>
            </a:fld>
            <a:endParaRPr lang="en-US" altLang="zh-TW"/>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7BBB8862-9A8E-450F-A4B7-2753D55053D3}" type="slidenum">
              <a:rPr lang="en-US" altLang="zh-TW" smtClean="0"/>
              <a:pPr>
                <a:defRPr/>
              </a:pPr>
              <a:t>‹#›</a:t>
            </a:fld>
            <a:endParaRPr lang="en-US" altLang="zh-TW"/>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7622AFA3-C62A-4D83-9AE9-9DC10DB18849}"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endParaRPr lang="en-US" altLang="zh-TW"/>
          </a:p>
        </p:txBody>
      </p:sp>
      <p:sp>
        <p:nvSpPr>
          <p:cNvPr id="4" name="Slide Number Placeholder 3"/>
          <p:cNvSpPr>
            <a:spLocks noGrp="1"/>
          </p:cNvSpPr>
          <p:nvPr>
            <p:ph type="sldNum" sz="quarter" idx="12"/>
          </p:nvPr>
        </p:nvSpPr>
        <p:spPr/>
        <p:txBody>
          <a:bodyPr/>
          <a:lstStyle/>
          <a:p>
            <a:pPr>
              <a:defRPr/>
            </a:pPr>
            <a:fld id="{8C774E45-55BD-496E-8ED7-A9FEE1054741}"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35E6CE65-791C-4582-8B05-C3F05C522C70}"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FD290E2-4DAE-41CD-AB38-A1DD6CE956C3}" type="slidenum">
              <a:rPr lang="en-US" altLang="zh-TW"/>
              <a:pPr>
                <a:defRPr/>
              </a:pPr>
              <a:t>‹#›</a:t>
            </a:fld>
            <a:endParaRPr lang="en-US" altLang="zh-TW"/>
          </a:p>
        </p:txBody>
      </p:sp>
    </p:spTree>
    <p:extLst>
      <p:ext uri="{BB962C8B-B14F-4D97-AF65-F5344CB8AC3E}">
        <p14:creationId xmlns:p14="http://schemas.microsoft.com/office/powerpoint/2010/main" val="32521189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342B9178-EC31-4721-A321-F78602246417}" type="slidenum">
              <a:rPr lang="en-US" altLang="zh-TW" smtClean="0"/>
              <a:pPr>
                <a:defRPr/>
              </a:pPr>
              <a:t>‹#›</a:t>
            </a:fld>
            <a:endParaRPr lang="en-US" altLang="zh-TW"/>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9445E5EB-BDB0-4A29-AAEE-92C9FC7F8BB9}"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37DF08AE-FD64-4E9A-8E48-94787F619630}" type="slidenum">
              <a:rPr lang="en-US" altLang="zh-TW" smtClean="0"/>
              <a:pPr>
                <a:defRPr/>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ltLang="ru-RU">
              <a:solidFill>
                <a:srgbClr val="6699FF"/>
              </a:solidFill>
            </a:endParaRPr>
          </a:p>
        </p:txBody>
      </p:sp>
      <p:sp>
        <p:nvSpPr>
          <p:cNvPr id="5" name="Footer Placeholder 4"/>
          <p:cNvSpPr>
            <a:spLocks noGrp="1"/>
          </p:cNvSpPr>
          <p:nvPr>
            <p:ph type="ftr" sz="quarter" idx="11"/>
          </p:nvPr>
        </p:nvSpPr>
        <p:spPr/>
        <p:txBody>
          <a:bodyPr/>
          <a:lstStyle/>
          <a:p>
            <a:pPr>
              <a:defRPr/>
            </a:pPr>
            <a:endParaRPr lang="ru-RU" altLang="ru-RU">
              <a:solidFill>
                <a:srgbClr val="FFFFFF"/>
              </a:solidFill>
            </a:endParaRPr>
          </a:p>
        </p:txBody>
      </p:sp>
      <p:sp>
        <p:nvSpPr>
          <p:cNvPr id="6" name="Slide Number Placeholder 5"/>
          <p:cNvSpPr>
            <a:spLocks noGrp="1"/>
          </p:cNvSpPr>
          <p:nvPr>
            <p:ph type="sldNum" sz="quarter" idx="12"/>
          </p:nvPr>
        </p:nvSpPr>
        <p:spPr/>
        <p:txBody>
          <a:bodyPr/>
          <a:lstStyle/>
          <a:p>
            <a:pPr>
              <a:defRPr/>
            </a:pPr>
            <a:fld id="{822FD2B9-5041-47AE-ABEB-71C7AF13F140}"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pPr>
              <a:defRPr/>
            </a:pPr>
            <a:endParaRPr lang="ru-RU" altLang="ru-RU">
              <a:solidFill>
                <a:srgbClr val="FFFFFF"/>
              </a:solidFill>
            </a:endParaRPr>
          </a:p>
        </p:txBody>
      </p:sp>
      <p:sp>
        <p:nvSpPr>
          <p:cNvPr id="5" name="Footer Placeholder 4"/>
          <p:cNvSpPr>
            <a:spLocks noGrp="1"/>
          </p:cNvSpPr>
          <p:nvPr>
            <p:ph type="ftr" sz="quarter" idx="11"/>
          </p:nvPr>
        </p:nvSpPr>
        <p:spPr/>
        <p:txBody>
          <a:bodyPr/>
          <a:lstStyle/>
          <a:p>
            <a:pPr>
              <a:defRPr/>
            </a:pPr>
            <a:endParaRPr lang="ru-RU" altLang="ru-RU">
              <a:solidFill>
                <a:srgbClr val="FFFFFF"/>
              </a:solidFill>
            </a:endParaRPr>
          </a:p>
        </p:txBody>
      </p:sp>
      <p:sp>
        <p:nvSpPr>
          <p:cNvPr id="6" name="Slide Number Placeholder 5"/>
          <p:cNvSpPr>
            <a:spLocks noGrp="1"/>
          </p:cNvSpPr>
          <p:nvPr>
            <p:ph type="sldNum" sz="quarter" idx="12"/>
          </p:nvPr>
        </p:nvSpPr>
        <p:spPr/>
        <p:txBody>
          <a:bodyPr/>
          <a:lstStyle/>
          <a:p>
            <a:pPr>
              <a:defRPr/>
            </a:pPr>
            <a:fld id="{67AC47C2-A1F8-4D10-94A8-75CA18835395}"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ltLang="ru-RU">
              <a:solidFill>
                <a:srgbClr val="FFFFFF"/>
              </a:solidFill>
            </a:endParaRPr>
          </a:p>
        </p:txBody>
      </p:sp>
      <p:sp>
        <p:nvSpPr>
          <p:cNvPr id="5" name="Footer Placeholder 4"/>
          <p:cNvSpPr>
            <a:spLocks noGrp="1"/>
          </p:cNvSpPr>
          <p:nvPr>
            <p:ph type="ftr" sz="quarter" idx="11"/>
          </p:nvPr>
        </p:nvSpPr>
        <p:spPr/>
        <p:txBody>
          <a:bodyPr/>
          <a:lstStyle/>
          <a:p>
            <a:pPr>
              <a:defRPr/>
            </a:pPr>
            <a:endParaRPr lang="ru-RU" altLang="ru-RU">
              <a:solidFill>
                <a:srgbClr val="FFFFFF"/>
              </a:solidFill>
            </a:endParaRPr>
          </a:p>
        </p:txBody>
      </p:sp>
      <p:sp>
        <p:nvSpPr>
          <p:cNvPr id="6" name="Slide Number Placeholder 5"/>
          <p:cNvSpPr>
            <a:spLocks noGrp="1"/>
          </p:cNvSpPr>
          <p:nvPr>
            <p:ph type="sldNum" sz="quarter" idx="12"/>
          </p:nvPr>
        </p:nvSpPr>
        <p:spPr/>
        <p:txBody>
          <a:bodyPr/>
          <a:lstStyle/>
          <a:p>
            <a:pPr>
              <a:defRPr/>
            </a:pPr>
            <a:fld id="{B913CAA0-7A56-45EB-B22E-26036F8D2515}"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ltLang="ru-RU">
              <a:solidFill>
                <a:srgbClr val="FFFFFF"/>
              </a:solidFill>
            </a:endParaRPr>
          </a:p>
        </p:txBody>
      </p:sp>
      <p:sp>
        <p:nvSpPr>
          <p:cNvPr id="6" name="Footer Placeholder 5"/>
          <p:cNvSpPr>
            <a:spLocks noGrp="1"/>
          </p:cNvSpPr>
          <p:nvPr>
            <p:ph type="ftr" sz="quarter" idx="11"/>
          </p:nvPr>
        </p:nvSpPr>
        <p:spPr/>
        <p:txBody>
          <a:bodyPr/>
          <a:lstStyle/>
          <a:p>
            <a:pPr>
              <a:defRPr/>
            </a:pPr>
            <a:endParaRPr lang="ru-RU" altLang="ru-RU">
              <a:solidFill>
                <a:srgbClr val="FFFFFF"/>
              </a:solidFill>
            </a:endParaRPr>
          </a:p>
        </p:txBody>
      </p:sp>
      <p:sp>
        <p:nvSpPr>
          <p:cNvPr id="7" name="Slide Number Placeholder 6"/>
          <p:cNvSpPr>
            <a:spLocks noGrp="1"/>
          </p:cNvSpPr>
          <p:nvPr>
            <p:ph type="sldNum" sz="quarter" idx="12"/>
          </p:nvPr>
        </p:nvSpPr>
        <p:spPr/>
        <p:txBody>
          <a:bodyPr/>
          <a:lstStyle/>
          <a:p>
            <a:pPr>
              <a:defRPr/>
            </a:pPr>
            <a:fld id="{A9290D18-57DC-4B6C-85C1-F6A18E06B10E}"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pPr>
              <a:defRPr/>
            </a:pPr>
            <a:endParaRPr lang="ru-RU" altLang="ru-RU">
              <a:solidFill>
                <a:srgbClr val="FFFFFF"/>
              </a:solidFill>
            </a:endParaRPr>
          </a:p>
        </p:txBody>
      </p:sp>
      <p:sp>
        <p:nvSpPr>
          <p:cNvPr id="8" name="Footer Placeholder 7"/>
          <p:cNvSpPr>
            <a:spLocks noGrp="1"/>
          </p:cNvSpPr>
          <p:nvPr>
            <p:ph type="ftr" sz="quarter" idx="11"/>
          </p:nvPr>
        </p:nvSpPr>
        <p:spPr/>
        <p:txBody>
          <a:bodyPr/>
          <a:lstStyle/>
          <a:p>
            <a:pPr>
              <a:defRPr/>
            </a:pPr>
            <a:endParaRPr lang="ru-RU" altLang="ru-RU">
              <a:solidFill>
                <a:srgbClr val="FFFFFF"/>
              </a:solidFill>
            </a:endParaRPr>
          </a:p>
        </p:txBody>
      </p:sp>
      <p:sp>
        <p:nvSpPr>
          <p:cNvPr id="9" name="Slide Number Placeholder 8"/>
          <p:cNvSpPr>
            <a:spLocks noGrp="1"/>
          </p:cNvSpPr>
          <p:nvPr>
            <p:ph type="sldNum" sz="quarter" idx="12"/>
          </p:nvPr>
        </p:nvSpPr>
        <p:spPr/>
        <p:txBody>
          <a:bodyPr/>
          <a:lstStyle/>
          <a:p>
            <a:pPr>
              <a:defRPr/>
            </a:pPr>
            <a:fld id="{71B04DCE-0E24-4BCD-A9D4-B7A66ADBD574}"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endParaRPr lang="ru-RU" altLang="ru-RU">
              <a:solidFill>
                <a:srgbClr val="FFFFFF"/>
              </a:solidFill>
            </a:endParaRPr>
          </a:p>
        </p:txBody>
      </p:sp>
      <p:sp>
        <p:nvSpPr>
          <p:cNvPr id="4" name="Footer Placeholder 3"/>
          <p:cNvSpPr>
            <a:spLocks noGrp="1"/>
          </p:cNvSpPr>
          <p:nvPr>
            <p:ph type="ftr" sz="quarter" idx="11"/>
          </p:nvPr>
        </p:nvSpPr>
        <p:spPr/>
        <p:txBody>
          <a:bodyPr/>
          <a:lstStyle/>
          <a:p>
            <a:pPr>
              <a:defRPr/>
            </a:pPr>
            <a:endParaRPr lang="ru-RU" altLang="ru-RU">
              <a:solidFill>
                <a:srgbClr val="FFFFFF"/>
              </a:solidFill>
            </a:endParaRPr>
          </a:p>
        </p:txBody>
      </p:sp>
      <p:sp>
        <p:nvSpPr>
          <p:cNvPr id="5" name="Slide Number Placeholder 4"/>
          <p:cNvSpPr>
            <a:spLocks noGrp="1"/>
          </p:cNvSpPr>
          <p:nvPr>
            <p:ph type="sldNum" sz="quarter" idx="12"/>
          </p:nvPr>
        </p:nvSpPr>
        <p:spPr/>
        <p:txBody>
          <a:bodyPr/>
          <a:lstStyle/>
          <a:p>
            <a:pPr>
              <a:defRPr/>
            </a:pPr>
            <a:fld id="{34A43A5E-6BD7-445F-BA02-CB4698A8A545}"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ltLang="ru-RU">
              <a:solidFill>
                <a:srgbClr val="FFFFFF"/>
              </a:solidFill>
            </a:endParaRPr>
          </a:p>
        </p:txBody>
      </p:sp>
      <p:sp>
        <p:nvSpPr>
          <p:cNvPr id="3" name="Footer Placeholder 2"/>
          <p:cNvSpPr>
            <a:spLocks noGrp="1"/>
          </p:cNvSpPr>
          <p:nvPr>
            <p:ph type="ftr" sz="quarter" idx="11"/>
          </p:nvPr>
        </p:nvSpPr>
        <p:spPr/>
        <p:txBody>
          <a:bodyPr/>
          <a:lstStyle/>
          <a:p>
            <a:pPr>
              <a:defRPr/>
            </a:pPr>
            <a:endParaRPr lang="ru-RU" altLang="ru-RU">
              <a:solidFill>
                <a:srgbClr val="FFFFFF"/>
              </a:solidFill>
            </a:endParaRPr>
          </a:p>
        </p:txBody>
      </p:sp>
      <p:sp>
        <p:nvSpPr>
          <p:cNvPr id="4" name="Slide Number Placeholder 3"/>
          <p:cNvSpPr>
            <a:spLocks noGrp="1"/>
          </p:cNvSpPr>
          <p:nvPr>
            <p:ph type="sldNum" sz="quarter" idx="12"/>
          </p:nvPr>
        </p:nvSpPr>
        <p:spPr/>
        <p:txBody>
          <a:bodyPr/>
          <a:lstStyle/>
          <a:p>
            <a:pPr>
              <a:defRPr/>
            </a:pPr>
            <a:fld id="{F63968C0-CACE-4560-9634-72B1B314A476}"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5362216-D4D4-4FD0-87BA-C0B689290AC6}" type="slidenum">
              <a:rPr lang="en-US" altLang="zh-TW"/>
              <a:pPr>
                <a:defRPr/>
              </a:pPr>
              <a:t>‹#›</a:t>
            </a:fld>
            <a:endParaRPr lang="en-US" altLang="zh-TW"/>
          </a:p>
        </p:txBody>
      </p:sp>
    </p:spTree>
    <p:extLst>
      <p:ext uri="{BB962C8B-B14F-4D97-AF65-F5344CB8AC3E}">
        <p14:creationId xmlns:p14="http://schemas.microsoft.com/office/powerpoint/2010/main" val="4265251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ltLang="ru-RU">
              <a:solidFill>
                <a:srgbClr val="FFFFFF"/>
              </a:solidFill>
            </a:endParaRPr>
          </a:p>
        </p:txBody>
      </p:sp>
      <p:sp>
        <p:nvSpPr>
          <p:cNvPr id="6" name="Footer Placeholder 5"/>
          <p:cNvSpPr>
            <a:spLocks noGrp="1"/>
          </p:cNvSpPr>
          <p:nvPr>
            <p:ph type="ftr" sz="quarter" idx="11"/>
          </p:nvPr>
        </p:nvSpPr>
        <p:spPr/>
        <p:txBody>
          <a:bodyPr/>
          <a:lstStyle/>
          <a:p>
            <a:pPr>
              <a:defRPr/>
            </a:pPr>
            <a:endParaRPr lang="ru-RU" altLang="ru-RU">
              <a:solidFill>
                <a:srgbClr val="FFFFFF"/>
              </a:solidFill>
            </a:endParaRPr>
          </a:p>
        </p:txBody>
      </p:sp>
      <p:sp>
        <p:nvSpPr>
          <p:cNvPr id="7" name="Slide Number Placeholder 6"/>
          <p:cNvSpPr>
            <a:spLocks noGrp="1"/>
          </p:cNvSpPr>
          <p:nvPr>
            <p:ph type="sldNum" sz="quarter" idx="12"/>
          </p:nvPr>
        </p:nvSpPr>
        <p:spPr/>
        <p:txBody>
          <a:bodyPr/>
          <a:lstStyle/>
          <a:p>
            <a:pPr>
              <a:defRPr/>
            </a:pPr>
            <a:fld id="{1FAE3D0A-0314-4DE0-8067-667D1E74B285}"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ltLang="ru-RU">
              <a:solidFill>
                <a:srgbClr val="FFFFFF"/>
              </a:solidFill>
            </a:endParaRPr>
          </a:p>
        </p:txBody>
      </p:sp>
      <p:sp>
        <p:nvSpPr>
          <p:cNvPr id="6" name="Footer Placeholder 5"/>
          <p:cNvSpPr>
            <a:spLocks noGrp="1"/>
          </p:cNvSpPr>
          <p:nvPr>
            <p:ph type="ftr" sz="quarter" idx="11"/>
          </p:nvPr>
        </p:nvSpPr>
        <p:spPr/>
        <p:txBody>
          <a:bodyPr/>
          <a:lstStyle/>
          <a:p>
            <a:pPr>
              <a:defRPr/>
            </a:pPr>
            <a:endParaRPr lang="ru-RU" altLang="ru-RU">
              <a:solidFill>
                <a:srgbClr val="FFFFFF"/>
              </a:solidFill>
            </a:endParaRPr>
          </a:p>
        </p:txBody>
      </p:sp>
      <p:sp>
        <p:nvSpPr>
          <p:cNvPr id="7" name="Slide Number Placeholder 6"/>
          <p:cNvSpPr>
            <a:spLocks noGrp="1"/>
          </p:cNvSpPr>
          <p:nvPr>
            <p:ph type="sldNum" sz="quarter" idx="12"/>
          </p:nvPr>
        </p:nvSpPr>
        <p:spPr/>
        <p:txBody>
          <a:bodyPr/>
          <a:lstStyle/>
          <a:p>
            <a:pPr>
              <a:defRPr/>
            </a:pPr>
            <a:fld id="{613836BD-D48B-4E73-9C8E-91FBC3DCF142}" type="slidenum">
              <a:rPr lang="ru-RU" altLang="ru-RU" smtClean="0">
                <a:solidFill>
                  <a:srgbClr val="6699FF"/>
                </a:solidFill>
              </a:rPr>
              <a:pPr>
                <a:defRPr/>
              </a:pPr>
              <a:t>‹#›</a:t>
            </a:fld>
            <a:endParaRPr lang="ru-RU" altLang="ru-RU">
              <a:solidFill>
                <a:srgbClr val="6699FF"/>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ltLang="ru-RU">
              <a:solidFill>
                <a:srgbClr val="FFFFFF"/>
              </a:solidFill>
            </a:endParaRPr>
          </a:p>
        </p:txBody>
      </p:sp>
      <p:sp>
        <p:nvSpPr>
          <p:cNvPr id="5" name="Footer Placeholder 4"/>
          <p:cNvSpPr>
            <a:spLocks noGrp="1"/>
          </p:cNvSpPr>
          <p:nvPr>
            <p:ph type="ftr" sz="quarter" idx="11"/>
          </p:nvPr>
        </p:nvSpPr>
        <p:spPr/>
        <p:txBody>
          <a:bodyPr/>
          <a:lstStyle/>
          <a:p>
            <a:pPr>
              <a:defRPr/>
            </a:pPr>
            <a:endParaRPr lang="ru-RU" altLang="ru-RU">
              <a:solidFill>
                <a:srgbClr val="FFFFFF"/>
              </a:solidFill>
            </a:endParaRPr>
          </a:p>
        </p:txBody>
      </p:sp>
      <p:sp>
        <p:nvSpPr>
          <p:cNvPr id="6" name="Slide Number Placeholder 5"/>
          <p:cNvSpPr>
            <a:spLocks noGrp="1"/>
          </p:cNvSpPr>
          <p:nvPr>
            <p:ph type="sldNum" sz="quarter" idx="12"/>
          </p:nvPr>
        </p:nvSpPr>
        <p:spPr/>
        <p:txBody>
          <a:bodyPr/>
          <a:lstStyle/>
          <a:p>
            <a:pPr>
              <a:defRPr/>
            </a:pPr>
            <a:fld id="{83E2F6C5-1A27-4174-A383-7299CC8CDAA0}"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ltLang="ru-RU">
              <a:solidFill>
                <a:srgbClr val="FFFFFF"/>
              </a:solidFill>
            </a:endParaRPr>
          </a:p>
        </p:txBody>
      </p:sp>
      <p:sp>
        <p:nvSpPr>
          <p:cNvPr id="5" name="Footer Placeholder 4"/>
          <p:cNvSpPr>
            <a:spLocks noGrp="1"/>
          </p:cNvSpPr>
          <p:nvPr>
            <p:ph type="ftr" sz="quarter" idx="11"/>
          </p:nvPr>
        </p:nvSpPr>
        <p:spPr/>
        <p:txBody>
          <a:bodyPr/>
          <a:lstStyle/>
          <a:p>
            <a:pPr>
              <a:defRPr/>
            </a:pPr>
            <a:endParaRPr lang="ru-RU" altLang="ru-RU">
              <a:solidFill>
                <a:srgbClr val="FFFFFF"/>
              </a:solidFill>
            </a:endParaRPr>
          </a:p>
        </p:txBody>
      </p:sp>
      <p:sp>
        <p:nvSpPr>
          <p:cNvPr id="6" name="Slide Number Placeholder 5"/>
          <p:cNvSpPr>
            <a:spLocks noGrp="1"/>
          </p:cNvSpPr>
          <p:nvPr>
            <p:ph type="sldNum" sz="quarter" idx="12"/>
          </p:nvPr>
        </p:nvSpPr>
        <p:spPr/>
        <p:txBody>
          <a:bodyPr/>
          <a:lstStyle/>
          <a:p>
            <a:pPr>
              <a:defRPr/>
            </a:pPr>
            <a:fld id="{4D6B4B77-F4C0-467D-B0D7-22302959272C}" type="slidenum">
              <a:rPr lang="ru-RU" altLang="ru-RU" smtClean="0">
                <a:solidFill>
                  <a:srgbClr val="6699FF"/>
                </a:solidFill>
              </a:rPr>
              <a:pPr>
                <a:defRPr/>
              </a:pPr>
              <a:t>‹#›</a:t>
            </a:fld>
            <a:endParaRPr lang="ru-RU" altLang="ru-RU">
              <a:solidFill>
                <a:srgbClr val="6699FF"/>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E3AA62-E195-4D38-B0F0-30B2F913A0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05816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FF86A-04D1-4EBB-BC58-DEBE942CB93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70799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B1A87-FE5A-4346-AA91-CCF4C29F85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80415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92FA76-E64B-4E38-8C46-BAD5FD67CDF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21345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170EF2-2DBD-4F8C-8686-9AC8C435A83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62126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75494-181D-47E4-B21E-6F89EDB186F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37997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114F510-E136-4A99-BBCF-A97938A1AD6E}" type="slidenum">
              <a:rPr lang="en-US" altLang="zh-TW"/>
              <a:pPr>
                <a:defRPr/>
              </a:pPr>
              <a:t>‹#›</a:t>
            </a:fld>
            <a:endParaRPr lang="en-US" altLang="zh-TW"/>
          </a:p>
        </p:txBody>
      </p:sp>
    </p:spTree>
    <p:extLst>
      <p:ext uri="{BB962C8B-B14F-4D97-AF65-F5344CB8AC3E}">
        <p14:creationId xmlns:p14="http://schemas.microsoft.com/office/powerpoint/2010/main" val="1255861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5C3487-9540-4096-80BA-8C46B5B4090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8011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C71E52-74DF-41EF-BC6A-11A1E1784D9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83319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3E897-0026-40DA-B9A7-6518F43E2E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185657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D1007B-DFE4-4FED-9346-B02092F0CCB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02350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9AC8C3-CC4A-4423-81C7-841B3F3050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00398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FAFEF-C970-49A5-B8F8-18FDF0DE83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339346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290E2-4DAE-41CD-AB38-A1DD6CE956C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301654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362216-D4D4-4FD0-87BA-C0B689290AC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697027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14F510-E136-4A99-BBCF-A97938A1AD6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60345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BB8862-9A8E-450F-A4B7-2753D55053D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06729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BBB8862-9A8E-450F-A4B7-2753D55053D3}" type="slidenum">
              <a:rPr lang="en-US" altLang="zh-TW"/>
              <a:pPr>
                <a:defRPr/>
              </a:pPr>
              <a:t>‹#›</a:t>
            </a:fld>
            <a:endParaRPr lang="en-US" altLang="zh-TW"/>
          </a:p>
        </p:txBody>
      </p:sp>
    </p:spTree>
    <p:extLst>
      <p:ext uri="{BB962C8B-B14F-4D97-AF65-F5344CB8AC3E}">
        <p14:creationId xmlns:p14="http://schemas.microsoft.com/office/powerpoint/2010/main" val="19092086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22AFA3-C62A-4D83-9AE9-9DC10DB1884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31777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774E45-55BD-496E-8ED7-A9FEE105474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14284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E6CE65-791C-4582-8B05-C3F05C522C7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76354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2B9178-EC31-4721-A321-F7860224641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00207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45E5EB-BDB0-4A29-AAEE-92C9FC7F8BB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625347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DF08AE-FD64-4E9A-8E48-94787F61963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244905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en-US" altLang="zh-TW">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TW">
              <a:solidFill>
                <a:srgbClr val="000000"/>
              </a:solidFill>
            </a:endParaRPr>
          </a:p>
        </p:txBody>
      </p:sp>
      <p:sp>
        <p:nvSpPr>
          <p:cNvPr id="6" name="Slide Number Placeholder 5"/>
          <p:cNvSpPr>
            <a:spLocks noGrp="1"/>
          </p:cNvSpPr>
          <p:nvPr>
            <p:ph type="sldNum" sz="quarter" idx="12"/>
          </p:nvPr>
        </p:nvSpPr>
        <p:spPr/>
        <p:txBody>
          <a:bodyPr/>
          <a:lstStyle/>
          <a:p>
            <a:pPr>
              <a:defRPr/>
            </a:pPr>
            <a:fld id="{9AE3AA62-E195-4D38-B0F0-30B2F913A0E4}" type="slidenum">
              <a:rPr lang="en-US" altLang="zh-TW" smtClean="0">
                <a:solidFill>
                  <a:srgbClr val="000000"/>
                </a:solidFill>
              </a:rPr>
              <a:pPr>
                <a:defRPr/>
              </a:pPr>
              <a:t>‹#›</a:t>
            </a:fld>
            <a:endParaRPr lang="en-US" altLang="zh-TW">
              <a:solidFill>
                <a:srgbClr val="000000"/>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zh-TW">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TW">
              <a:solidFill>
                <a:srgbClr val="000000"/>
              </a:solidFill>
            </a:endParaRPr>
          </a:p>
        </p:txBody>
      </p:sp>
      <p:sp>
        <p:nvSpPr>
          <p:cNvPr id="6" name="Slide Number Placeholder 5"/>
          <p:cNvSpPr>
            <a:spLocks noGrp="1"/>
          </p:cNvSpPr>
          <p:nvPr>
            <p:ph type="sldNum" sz="quarter" idx="12"/>
          </p:nvPr>
        </p:nvSpPr>
        <p:spPr/>
        <p:txBody>
          <a:bodyPr/>
          <a:lstStyle/>
          <a:p>
            <a:pPr>
              <a:defRPr/>
            </a:pPr>
            <a:fld id="{AD0FF86A-04D1-4EBB-BC58-DEBE942CB93D}" type="slidenum">
              <a:rPr lang="en-US" altLang="zh-TW" smtClean="0">
                <a:solidFill>
                  <a:srgbClr val="000000"/>
                </a:solidFill>
              </a:rPr>
              <a:pPr>
                <a:defRPr/>
              </a:pPr>
              <a:t>‹#›</a:t>
            </a:fld>
            <a:endParaRPr lang="en-US" altLang="zh-TW">
              <a:solidFill>
                <a:srgbClr val="000000"/>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zh-TW">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TW">
              <a:solidFill>
                <a:srgbClr val="000000"/>
              </a:solidFill>
            </a:endParaRPr>
          </a:p>
        </p:txBody>
      </p:sp>
      <p:sp>
        <p:nvSpPr>
          <p:cNvPr id="6" name="Slide Number Placeholder 5"/>
          <p:cNvSpPr>
            <a:spLocks noGrp="1"/>
          </p:cNvSpPr>
          <p:nvPr>
            <p:ph type="sldNum" sz="quarter" idx="12"/>
          </p:nvPr>
        </p:nvSpPr>
        <p:spPr/>
        <p:txBody>
          <a:bodyPr/>
          <a:lstStyle/>
          <a:p>
            <a:pPr>
              <a:defRPr/>
            </a:pPr>
            <a:fld id="{7EEB1A87-FE5A-4346-AA91-CCF4C29F85A4}"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zh-TW">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TW">
              <a:solidFill>
                <a:srgbClr val="000000"/>
              </a:solidFill>
            </a:endParaRPr>
          </a:p>
        </p:txBody>
      </p:sp>
      <p:sp>
        <p:nvSpPr>
          <p:cNvPr id="7" name="Slide Number Placeholder 6"/>
          <p:cNvSpPr>
            <a:spLocks noGrp="1"/>
          </p:cNvSpPr>
          <p:nvPr>
            <p:ph type="sldNum" sz="quarter" idx="12"/>
          </p:nvPr>
        </p:nvSpPr>
        <p:spPr/>
        <p:txBody>
          <a:bodyPr/>
          <a:lstStyle/>
          <a:p>
            <a:pPr>
              <a:defRPr/>
            </a:pPr>
            <a:fld id="{F892FA76-E64B-4E38-8C46-BAD5FD67CDFE}" type="slidenum">
              <a:rPr lang="en-US" altLang="zh-TW" smtClean="0">
                <a:solidFill>
                  <a:srgbClr val="000000"/>
                </a:solidFill>
              </a:rPr>
              <a:pPr>
                <a:defRPr/>
              </a:pPr>
              <a:t>‹#›</a:t>
            </a:fld>
            <a:endParaRPr lang="en-US" altLang="zh-TW">
              <a:solidFill>
                <a:srgbClr val="000000"/>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622AFA3-C62A-4D83-9AE9-9DC10DB18849}" type="slidenum">
              <a:rPr lang="en-US" altLang="zh-TW"/>
              <a:pPr>
                <a:defRPr/>
              </a:pPr>
              <a:t>‹#›</a:t>
            </a:fld>
            <a:endParaRPr lang="en-US" altLang="zh-TW"/>
          </a:p>
        </p:txBody>
      </p:sp>
    </p:spTree>
    <p:extLst>
      <p:ext uri="{BB962C8B-B14F-4D97-AF65-F5344CB8AC3E}">
        <p14:creationId xmlns:p14="http://schemas.microsoft.com/office/powerpoint/2010/main" val="3072385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en-US" altLang="zh-TW">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zh-TW">
              <a:solidFill>
                <a:srgbClr val="000000"/>
              </a:solidFill>
            </a:endParaRPr>
          </a:p>
        </p:txBody>
      </p:sp>
      <p:sp>
        <p:nvSpPr>
          <p:cNvPr id="9" name="Slide Number Placeholder 8"/>
          <p:cNvSpPr>
            <a:spLocks noGrp="1"/>
          </p:cNvSpPr>
          <p:nvPr>
            <p:ph type="sldNum" sz="quarter" idx="12"/>
          </p:nvPr>
        </p:nvSpPr>
        <p:spPr/>
        <p:txBody>
          <a:bodyPr/>
          <a:lstStyle/>
          <a:p>
            <a:pPr>
              <a:defRPr/>
            </a:pPr>
            <a:fld id="{84170EF2-2DBD-4F8C-8686-9AC8C435A830}" type="slidenum">
              <a:rPr lang="en-US" altLang="zh-TW" smtClean="0">
                <a:solidFill>
                  <a:srgbClr val="000000"/>
                </a:solidFill>
              </a:rPr>
              <a:pPr>
                <a:defRPr/>
              </a:pPr>
              <a:t>‹#›</a:t>
            </a:fld>
            <a:endParaRPr lang="en-US" altLang="zh-TW">
              <a:solidFill>
                <a:srgbClr val="000000"/>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en-US" altLang="zh-TW">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zh-TW">
              <a:solidFill>
                <a:srgbClr val="000000"/>
              </a:solidFill>
            </a:endParaRPr>
          </a:p>
        </p:txBody>
      </p:sp>
      <p:sp>
        <p:nvSpPr>
          <p:cNvPr id="5" name="Slide Number Placeholder 4"/>
          <p:cNvSpPr>
            <a:spLocks noGrp="1"/>
          </p:cNvSpPr>
          <p:nvPr>
            <p:ph type="sldNum" sz="quarter" idx="12"/>
          </p:nvPr>
        </p:nvSpPr>
        <p:spPr/>
        <p:txBody>
          <a:bodyPr/>
          <a:lstStyle/>
          <a:p>
            <a:pPr>
              <a:defRPr/>
            </a:pPr>
            <a:fld id="{6B075494-181D-47E4-B21E-6F89EDB186F8}"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zh-TW">
              <a:solidFill>
                <a:srgbClr val="000000"/>
              </a:solidFill>
            </a:endParaRPr>
          </a:p>
        </p:txBody>
      </p:sp>
      <p:sp>
        <p:nvSpPr>
          <p:cNvPr id="4" name="Slide Number Placeholder 3"/>
          <p:cNvSpPr>
            <a:spLocks noGrp="1"/>
          </p:cNvSpPr>
          <p:nvPr>
            <p:ph type="sldNum" sz="quarter" idx="12"/>
          </p:nvPr>
        </p:nvSpPr>
        <p:spPr/>
        <p:txBody>
          <a:bodyPr/>
          <a:lstStyle/>
          <a:p>
            <a:pPr>
              <a:defRPr/>
            </a:pPr>
            <a:fld id="{F95C3487-9540-4096-80BA-8C46B5B4090A}"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zh-TW">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TW">
              <a:solidFill>
                <a:srgbClr val="000000"/>
              </a:solidFill>
            </a:endParaRPr>
          </a:p>
        </p:txBody>
      </p:sp>
      <p:sp>
        <p:nvSpPr>
          <p:cNvPr id="7" name="Slide Number Placeholder 6"/>
          <p:cNvSpPr>
            <a:spLocks noGrp="1"/>
          </p:cNvSpPr>
          <p:nvPr>
            <p:ph type="sldNum" sz="quarter" idx="12"/>
          </p:nvPr>
        </p:nvSpPr>
        <p:spPr/>
        <p:txBody>
          <a:bodyPr/>
          <a:lstStyle/>
          <a:p>
            <a:pPr>
              <a:defRPr/>
            </a:pPr>
            <a:fld id="{13C71E52-74DF-41EF-BC6A-11A1E1784D96}"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zh-TW">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TW">
              <a:solidFill>
                <a:srgbClr val="000000"/>
              </a:solidFill>
            </a:endParaRPr>
          </a:p>
        </p:txBody>
      </p:sp>
      <p:sp>
        <p:nvSpPr>
          <p:cNvPr id="7" name="Slide Number Placeholder 6"/>
          <p:cNvSpPr>
            <a:spLocks noGrp="1"/>
          </p:cNvSpPr>
          <p:nvPr>
            <p:ph type="sldNum" sz="quarter" idx="12"/>
          </p:nvPr>
        </p:nvSpPr>
        <p:spPr/>
        <p:txBody>
          <a:bodyPr/>
          <a:lstStyle/>
          <a:p>
            <a:pPr>
              <a:defRPr/>
            </a:pPr>
            <a:fld id="{98E3E897-0026-40DA-B9A7-6518F43E2E4B}" type="slidenum">
              <a:rPr lang="en-US" altLang="zh-TW" smtClean="0">
                <a:solidFill>
                  <a:srgbClr val="000000"/>
                </a:solidFill>
              </a:rPr>
              <a:pPr>
                <a:defRPr/>
              </a:pPr>
              <a:t>‹#›</a:t>
            </a:fld>
            <a:endParaRPr lang="en-US" altLang="zh-TW">
              <a:solidFill>
                <a:srgbClr val="000000"/>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en-US" altLang="zh-TW">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TW">
              <a:solidFill>
                <a:srgbClr val="000000"/>
              </a:solidFill>
            </a:endParaRPr>
          </a:p>
        </p:txBody>
      </p:sp>
      <p:sp>
        <p:nvSpPr>
          <p:cNvPr id="6" name="Slide Number Placeholder 5"/>
          <p:cNvSpPr>
            <a:spLocks noGrp="1"/>
          </p:cNvSpPr>
          <p:nvPr>
            <p:ph type="sldNum" sz="quarter" idx="12"/>
          </p:nvPr>
        </p:nvSpPr>
        <p:spPr/>
        <p:txBody>
          <a:bodyPr/>
          <a:lstStyle/>
          <a:p>
            <a:pPr>
              <a:defRPr/>
            </a:pPr>
            <a:fld id="{CED1007B-DFE4-4FED-9346-B02092F0CCB9}"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n-US" altLang="zh-TW">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TW">
              <a:solidFill>
                <a:srgbClr val="000000"/>
              </a:solidFill>
            </a:endParaRPr>
          </a:p>
        </p:txBody>
      </p:sp>
      <p:sp>
        <p:nvSpPr>
          <p:cNvPr id="6" name="Slide Number Placeholder 5"/>
          <p:cNvSpPr>
            <a:spLocks noGrp="1"/>
          </p:cNvSpPr>
          <p:nvPr>
            <p:ph type="sldNum" sz="quarter" idx="12"/>
          </p:nvPr>
        </p:nvSpPr>
        <p:spPr/>
        <p:txBody>
          <a:bodyPr/>
          <a:lstStyle/>
          <a:p>
            <a:pPr>
              <a:defRPr/>
            </a:pPr>
            <a:fld id="{689AC8C3-CC4A-4423-81C7-841B3F305091}" type="slidenum">
              <a:rPr lang="en-US" altLang="zh-TW" smtClean="0">
                <a:solidFill>
                  <a:srgbClr val="000000"/>
                </a:solidFill>
              </a:rPr>
              <a:pPr>
                <a:defRPr/>
              </a:pPr>
              <a:t>‹#›</a:t>
            </a:fld>
            <a:endParaRPr lang="en-US" altLang="zh-TW">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lstStyle>
            <a:lvl1pPr>
              <a:defRPr sz="9600"/>
            </a:lvl1pPr>
          </a:lstStyle>
          <a:p>
            <a:pPr lvl="0"/>
            <a:r>
              <a:rPr lang="ru-RU" altLang="ru-RU" noProof="0" smtClean="0"/>
              <a:t>Образец заголовка</a:t>
            </a:r>
          </a:p>
        </p:txBody>
      </p:sp>
      <p:sp>
        <p:nvSpPr>
          <p:cNvPr id="5123" name="Rectangle 3"/>
          <p:cNvSpPr>
            <a:spLocks noGrp="1" noChangeArrowheads="1"/>
          </p:cNvSpPr>
          <p:nvPr>
            <p:ph type="subTitle" idx="1"/>
          </p:nvPr>
        </p:nvSpPr>
        <p:spPr>
          <a:xfrm>
            <a:off x="2438400" y="3886200"/>
            <a:ext cx="4572000" cy="1752600"/>
          </a:xfrm>
        </p:spPr>
        <p:txBody>
          <a:bodyPr/>
          <a:lstStyle>
            <a:lvl1pPr marL="0" indent="0" algn="ctr">
              <a:buFontTx/>
              <a:buNone/>
              <a:defRPr/>
            </a:lvl1pPr>
          </a:lstStyle>
          <a:p>
            <a:pPr lvl="0"/>
            <a:r>
              <a:rPr lang="ru-RU" altLang="ru-RU" noProof="0" smtClean="0"/>
              <a:t>Образец подзаголовка</a:t>
            </a:r>
          </a:p>
        </p:txBody>
      </p:sp>
      <p:sp>
        <p:nvSpPr>
          <p:cNvPr id="5124" name="Rectangle 4"/>
          <p:cNvSpPr>
            <a:spLocks noGrp="1" noChangeArrowheads="1"/>
          </p:cNvSpPr>
          <p:nvPr>
            <p:ph type="dt" sz="half" idx="2"/>
          </p:nvPr>
        </p:nvSpPr>
        <p:spPr/>
        <p:txBody>
          <a:bodyPr/>
          <a:lstStyle>
            <a:lvl1pPr>
              <a:defRPr/>
            </a:lvl1pPr>
          </a:lstStyle>
          <a:p>
            <a:endParaRPr lang="ru-RU" altLang="ru-RU">
              <a:solidFill>
                <a:srgbClr val="000000"/>
              </a:solidFill>
            </a:endParaRPr>
          </a:p>
        </p:txBody>
      </p:sp>
      <p:sp>
        <p:nvSpPr>
          <p:cNvPr id="5125" name="Rectangle 5"/>
          <p:cNvSpPr>
            <a:spLocks noGrp="1" noChangeArrowheads="1"/>
          </p:cNvSpPr>
          <p:nvPr>
            <p:ph type="ftr" sz="quarter" idx="3"/>
          </p:nvPr>
        </p:nvSpPr>
        <p:spPr/>
        <p:txBody>
          <a:bodyPr/>
          <a:lstStyle>
            <a:lvl1pPr>
              <a:defRPr/>
            </a:lvl1pPr>
          </a:lstStyle>
          <a:p>
            <a:endParaRPr lang="ru-RU" altLang="ru-RU">
              <a:solidFill>
                <a:srgbClr val="000000"/>
              </a:solidFill>
            </a:endParaRPr>
          </a:p>
        </p:txBody>
      </p:sp>
      <p:sp>
        <p:nvSpPr>
          <p:cNvPr id="5126" name="Rectangle 6"/>
          <p:cNvSpPr>
            <a:spLocks noGrp="1" noChangeArrowheads="1"/>
          </p:cNvSpPr>
          <p:nvPr>
            <p:ph type="sldNum" sz="quarter" idx="4"/>
          </p:nvPr>
        </p:nvSpPr>
        <p:spPr/>
        <p:txBody>
          <a:bodyPr/>
          <a:lstStyle>
            <a:lvl1pPr>
              <a:defRPr/>
            </a:lvl1pPr>
          </a:lstStyle>
          <a:p>
            <a:fld id="{CA889102-6B02-46C2-B38C-FB8CF801F05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86189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9D11885-6EC6-4015-B300-9E2C4D35C34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285264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F154BE5-B56D-4142-8B6E-EA32BFA6030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7475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C774E45-55BD-496E-8ED7-A9FEE1054741}" type="slidenum">
              <a:rPr lang="en-US" altLang="zh-TW"/>
              <a:pPr>
                <a:defRPr/>
              </a:pPr>
              <a:t>‹#›</a:t>
            </a:fld>
            <a:endParaRPr lang="en-US" altLang="zh-TW"/>
          </a:p>
        </p:txBody>
      </p:sp>
    </p:spTree>
    <p:extLst>
      <p:ext uri="{BB962C8B-B14F-4D97-AF65-F5344CB8AC3E}">
        <p14:creationId xmlns:p14="http://schemas.microsoft.com/office/powerpoint/2010/main" val="4208262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990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724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7325AE94-3068-486A-8A34-47D09B60F617}"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0596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A3F61EE-04B1-4180-8A44-769A3DA8CF07}"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81698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92DF8B25-97B4-4D1F-BCB9-1CC30E9DDDEF}"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53299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27BCC54D-EA5C-477F-A444-683438F14D59}"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146989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5025E23-615E-413A-B781-6B497394BACE}"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16752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7C7B8DE1-15D2-44C8-A685-128E1A702D97}"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695527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D8F4814-BE00-4368-90DE-423BFB4FD5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8768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3B8EFFF-ADA3-46A4-841E-823AB9E52328}"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10147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76226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066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5E6CE65-791C-4582-8B05-C3F05C522C70}" type="slidenum">
              <a:rPr lang="en-US" altLang="zh-TW"/>
              <a:pPr>
                <a:defRPr/>
              </a:pPr>
              <a:t>‹#›</a:t>
            </a:fld>
            <a:endParaRPr lang="en-US" altLang="zh-TW"/>
          </a:p>
        </p:txBody>
      </p:sp>
    </p:spTree>
    <p:extLst>
      <p:ext uri="{BB962C8B-B14F-4D97-AF65-F5344CB8AC3E}">
        <p14:creationId xmlns:p14="http://schemas.microsoft.com/office/powerpoint/2010/main" val="1446534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4187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6444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0732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142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7752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1219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2701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015228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solidFill>
                  <a:prstClr val="black">
                    <a:tint val="75000"/>
                  </a:prstClr>
                </a:solidFill>
              </a:rPr>
              <a:pPr/>
              <a:t>31.05.2015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6EAE15F-6247-4BFE-8560-255CB9D3AF3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1204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42B9178-EC31-4721-A321-F78602246417}" type="slidenum">
              <a:rPr lang="en-US" altLang="zh-TW"/>
              <a:pPr>
                <a:defRPr/>
              </a:pPr>
              <a:t>‹#›</a:t>
            </a:fld>
            <a:endParaRPr lang="en-US" altLang="zh-TW"/>
          </a:p>
        </p:txBody>
      </p:sp>
    </p:spTree>
    <p:extLst>
      <p:ext uri="{BB962C8B-B14F-4D97-AF65-F5344CB8AC3E}">
        <p14:creationId xmlns:p14="http://schemas.microsoft.com/office/powerpoint/2010/main" val="3390501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0ACAF5-421F-4798-B4EC-29CE31DF972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PMingLiU" pitchFamily="18" charset="-120"/>
        </a:defRPr>
      </a:lvl2pPr>
      <a:lvl3pPr algn="ctr" rtl="0" eaLnBrk="0" fontAlgn="base" hangingPunct="0">
        <a:spcBef>
          <a:spcPct val="0"/>
        </a:spcBef>
        <a:spcAft>
          <a:spcPct val="0"/>
        </a:spcAft>
        <a:defRPr kumimoji="1" sz="4400">
          <a:solidFill>
            <a:schemeClr val="tx2"/>
          </a:solidFill>
          <a:latin typeface="Arial" charset="0"/>
          <a:ea typeface="PMingLiU" pitchFamily="18" charset="-120"/>
        </a:defRPr>
      </a:lvl3pPr>
      <a:lvl4pPr algn="ctr" rtl="0" eaLnBrk="0" fontAlgn="base" hangingPunct="0">
        <a:spcBef>
          <a:spcPct val="0"/>
        </a:spcBef>
        <a:spcAft>
          <a:spcPct val="0"/>
        </a:spcAft>
        <a:defRPr kumimoji="1" sz="4400">
          <a:solidFill>
            <a:schemeClr val="tx2"/>
          </a:solidFill>
          <a:latin typeface="Arial" charset="0"/>
          <a:ea typeface="PMingLiU" pitchFamily="18" charset="-120"/>
        </a:defRPr>
      </a:lvl4pPr>
      <a:lvl5pPr algn="ctr" rtl="0" eaLnBrk="0" fontAlgn="base" hangingPunct="0">
        <a:spcBef>
          <a:spcPct val="0"/>
        </a:spcBef>
        <a:spcAft>
          <a:spcPct val="0"/>
        </a:spcAft>
        <a:defRPr kumimoji="1" sz="4400">
          <a:solidFill>
            <a:schemeClr val="tx2"/>
          </a:solidFill>
          <a:latin typeface="Arial" charset="0"/>
          <a:ea typeface="PMingLiU" pitchFamily="18" charset="-120"/>
        </a:defRPr>
      </a:lvl5pPr>
      <a:lvl6pPr marL="457200" algn="ctr" rtl="0" fontAlgn="base">
        <a:spcBef>
          <a:spcPct val="0"/>
        </a:spcBef>
        <a:spcAft>
          <a:spcPct val="0"/>
        </a:spcAft>
        <a:defRPr kumimoji="1" sz="4400">
          <a:solidFill>
            <a:schemeClr val="tx2"/>
          </a:solidFill>
          <a:latin typeface="Arial" charset="0"/>
          <a:ea typeface="PMingLiU" pitchFamily="18" charset="-120"/>
        </a:defRPr>
      </a:lvl6pPr>
      <a:lvl7pPr marL="914400" algn="ctr" rtl="0" fontAlgn="base">
        <a:spcBef>
          <a:spcPct val="0"/>
        </a:spcBef>
        <a:spcAft>
          <a:spcPct val="0"/>
        </a:spcAft>
        <a:defRPr kumimoji="1" sz="4400">
          <a:solidFill>
            <a:schemeClr val="tx2"/>
          </a:solidFill>
          <a:latin typeface="Arial" charset="0"/>
          <a:ea typeface="PMingLiU" pitchFamily="18" charset="-120"/>
        </a:defRPr>
      </a:lvl7pPr>
      <a:lvl8pPr marL="1371600" algn="ctr" rtl="0" fontAlgn="base">
        <a:spcBef>
          <a:spcPct val="0"/>
        </a:spcBef>
        <a:spcAft>
          <a:spcPct val="0"/>
        </a:spcAft>
        <a:defRPr kumimoji="1" sz="4400">
          <a:solidFill>
            <a:schemeClr val="tx2"/>
          </a:solidFill>
          <a:latin typeface="Arial" charset="0"/>
          <a:ea typeface="PMingLiU" pitchFamily="18" charset="-120"/>
        </a:defRPr>
      </a:lvl8pPr>
      <a:lvl9pPr marL="1828800" algn="ctr" rtl="0" fontAlgn="base">
        <a:spcBef>
          <a:spcPct val="0"/>
        </a:spcBef>
        <a:spcAft>
          <a:spcPct val="0"/>
        </a:spcAft>
        <a:defRPr kumimoji="1" sz="4400">
          <a:solidFill>
            <a:schemeClr val="tx2"/>
          </a:solidFill>
          <a:latin typeface="Arial" charset="0"/>
          <a:ea typeface="PMingLiU"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ltLang="zh-TW"/>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ltLang="zh-TW"/>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920ACAF5-421F-4798-B4EC-29CE31DF972C}" type="slidenum">
              <a:rPr lang="en-US" altLang="zh-TW" smtClean="0"/>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a:defRPr/>
            </a:pPr>
            <a:endParaRPr lang="en-US" altLang="zh-TW"/>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a:defRPr/>
            </a:pPr>
            <a:endParaRPr lang="en-US" altLang="zh-TW"/>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a:defRPr/>
            </a:pPr>
            <a:fld id="{920ACAF5-421F-4798-B4EC-29CE31DF972C}" type="slidenum">
              <a:rPr lang="en-US" altLang="zh-TW" smtClean="0"/>
              <a:pPr>
                <a:defRPr/>
              </a:pPr>
              <a:t>‹#›</a:t>
            </a:fld>
            <a:endParaRPr lang="en-US" altLang="zh-TW"/>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F433E5D-F4B2-4A91-AF73-B1A6948E037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041150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PMingLiU" pitchFamily="18" charset="-120"/>
        </a:defRPr>
      </a:lvl2pPr>
      <a:lvl3pPr algn="ctr" rtl="0" eaLnBrk="0" fontAlgn="base" hangingPunct="0">
        <a:spcBef>
          <a:spcPct val="0"/>
        </a:spcBef>
        <a:spcAft>
          <a:spcPct val="0"/>
        </a:spcAft>
        <a:defRPr kumimoji="1" sz="4400">
          <a:solidFill>
            <a:schemeClr val="tx2"/>
          </a:solidFill>
          <a:latin typeface="Arial" charset="0"/>
          <a:ea typeface="PMingLiU" pitchFamily="18" charset="-120"/>
        </a:defRPr>
      </a:lvl3pPr>
      <a:lvl4pPr algn="ctr" rtl="0" eaLnBrk="0" fontAlgn="base" hangingPunct="0">
        <a:spcBef>
          <a:spcPct val="0"/>
        </a:spcBef>
        <a:spcAft>
          <a:spcPct val="0"/>
        </a:spcAft>
        <a:defRPr kumimoji="1" sz="4400">
          <a:solidFill>
            <a:schemeClr val="tx2"/>
          </a:solidFill>
          <a:latin typeface="Arial" charset="0"/>
          <a:ea typeface="PMingLiU" pitchFamily="18" charset="-120"/>
        </a:defRPr>
      </a:lvl4pPr>
      <a:lvl5pPr algn="ctr" rtl="0" eaLnBrk="0" fontAlgn="base" hangingPunct="0">
        <a:spcBef>
          <a:spcPct val="0"/>
        </a:spcBef>
        <a:spcAft>
          <a:spcPct val="0"/>
        </a:spcAft>
        <a:defRPr kumimoji="1" sz="4400">
          <a:solidFill>
            <a:schemeClr val="tx2"/>
          </a:solidFill>
          <a:latin typeface="Arial" charset="0"/>
          <a:ea typeface="PMingLiU" pitchFamily="18" charset="-120"/>
        </a:defRPr>
      </a:lvl5pPr>
      <a:lvl6pPr marL="457200" algn="ctr" rtl="0" fontAlgn="base">
        <a:spcBef>
          <a:spcPct val="0"/>
        </a:spcBef>
        <a:spcAft>
          <a:spcPct val="0"/>
        </a:spcAft>
        <a:defRPr kumimoji="1" sz="4400">
          <a:solidFill>
            <a:schemeClr val="tx2"/>
          </a:solidFill>
          <a:latin typeface="Arial" charset="0"/>
          <a:ea typeface="PMingLiU" pitchFamily="18" charset="-120"/>
        </a:defRPr>
      </a:lvl6pPr>
      <a:lvl7pPr marL="914400" algn="ctr" rtl="0" fontAlgn="base">
        <a:spcBef>
          <a:spcPct val="0"/>
        </a:spcBef>
        <a:spcAft>
          <a:spcPct val="0"/>
        </a:spcAft>
        <a:defRPr kumimoji="1" sz="4400">
          <a:solidFill>
            <a:schemeClr val="tx2"/>
          </a:solidFill>
          <a:latin typeface="Arial" charset="0"/>
          <a:ea typeface="PMingLiU" pitchFamily="18" charset="-120"/>
        </a:defRPr>
      </a:lvl7pPr>
      <a:lvl8pPr marL="1371600" algn="ctr" rtl="0" fontAlgn="base">
        <a:spcBef>
          <a:spcPct val="0"/>
        </a:spcBef>
        <a:spcAft>
          <a:spcPct val="0"/>
        </a:spcAft>
        <a:defRPr kumimoji="1" sz="4400">
          <a:solidFill>
            <a:schemeClr val="tx2"/>
          </a:solidFill>
          <a:latin typeface="Arial" charset="0"/>
          <a:ea typeface="PMingLiU" pitchFamily="18" charset="-120"/>
        </a:defRPr>
      </a:lvl8pPr>
      <a:lvl9pPr marL="1828800" algn="ctr" rtl="0" fontAlgn="base">
        <a:spcBef>
          <a:spcPct val="0"/>
        </a:spcBef>
        <a:spcAft>
          <a:spcPct val="0"/>
        </a:spcAft>
        <a:defRPr kumimoji="1" sz="4400">
          <a:solidFill>
            <a:schemeClr val="tx2"/>
          </a:solidFill>
          <a:latin typeface="Arial" charset="0"/>
          <a:ea typeface="PMingLiU"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0ACAF5-421F-4798-B4EC-29CE31DF972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401974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PMingLiU" pitchFamily="18" charset="-120"/>
        </a:defRPr>
      </a:lvl2pPr>
      <a:lvl3pPr algn="ctr" rtl="0" eaLnBrk="0" fontAlgn="base" hangingPunct="0">
        <a:spcBef>
          <a:spcPct val="0"/>
        </a:spcBef>
        <a:spcAft>
          <a:spcPct val="0"/>
        </a:spcAft>
        <a:defRPr kumimoji="1" sz="4400">
          <a:solidFill>
            <a:schemeClr val="tx2"/>
          </a:solidFill>
          <a:latin typeface="Arial" charset="0"/>
          <a:ea typeface="PMingLiU" pitchFamily="18" charset="-120"/>
        </a:defRPr>
      </a:lvl3pPr>
      <a:lvl4pPr algn="ctr" rtl="0" eaLnBrk="0" fontAlgn="base" hangingPunct="0">
        <a:spcBef>
          <a:spcPct val="0"/>
        </a:spcBef>
        <a:spcAft>
          <a:spcPct val="0"/>
        </a:spcAft>
        <a:defRPr kumimoji="1" sz="4400">
          <a:solidFill>
            <a:schemeClr val="tx2"/>
          </a:solidFill>
          <a:latin typeface="Arial" charset="0"/>
          <a:ea typeface="PMingLiU" pitchFamily="18" charset="-120"/>
        </a:defRPr>
      </a:lvl4pPr>
      <a:lvl5pPr algn="ctr" rtl="0" eaLnBrk="0" fontAlgn="base" hangingPunct="0">
        <a:spcBef>
          <a:spcPct val="0"/>
        </a:spcBef>
        <a:spcAft>
          <a:spcPct val="0"/>
        </a:spcAft>
        <a:defRPr kumimoji="1" sz="4400">
          <a:solidFill>
            <a:schemeClr val="tx2"/>
          </a:solidFill>
          <a:latin typeface="Arial" charset="0"/>
          <a:ea typeface="PMingLiU" pitchFamily="18" charset="-120"/>
        </a:defRPr>
      </a:lvl5pPr>
      <a:lvl6pPr marL="457200" algn="ctr" rtl="0" fontAlgn="base">
        <a:spcBef>
          <a:spcPct val="0"/>
        </a:spcBef>
        <a:spcAft>
          <a:spcPct val="0"/>
        </a:spcAft>
        <a:defRPr kumimoji="1" sz="4400">
          <a:solidFill>
            <a:schemeClr val="tx2"/>
          </a:solidFill>
          <a:latin typeface="Arial" charset="0"/>
          <a:ea typeface="PMingLiU" pitchFamily="18" charset="-120"/>
        </a:defRPr>
      </a:lvl6pPr>
      <a:lvl7pPr marL="914400" algn="ctr" rtl="0" fontAlgn="base">
        <a:spcBef>
          <a:spcPct val="0"/>
        </a:spcBef>
        <a:spcAft>
          <a:spcPct val="0"/>
        </a:spcAft>
        <a:defRPr kumimoji="1" sz="4400">
          <a:solidFill>
            <a:schemeClr val="tx2"/>
          </a:solidFill>
          <a:latin typeface="Arial" charset="0"/>
          <a:ea typeface="PMingLiU" pitchFamily="18" charset="-120"/>
        </a:defRPr>
      </a:lvl7pPr>
      <a:lvl8pPr marL="1371600" algn="ctr" rtl="0" fontAlgn="base">
        <a:spcBef>
          <a:spcPct val="0"/>
        </a:spcBef>
        <a:spcAft>
          <a:spcPct val="0"/>
        </a:spcAft>
        <a:defRPr kumimoji="1" sz="4400">
          <a:solidFill>
            <a:schemeClr val="tx2"/>
          </a:solidFill>
          <a:latin typeface="Arial" charset="0"/>
          <a:ea typeface="PMingLiU" pitchFamily="18" charset="-120"/>
        </a:defRPr>
      </a:lvl8pPr>
      <a:lvl9pPr marL="1828800" algn="ctr" rtl="0" fontAlgn="base">
        <a:spcBef>
          <a:spcPct val="0"/>
        </a:spcBef>
        <a:spcAft>
          <a:spcPct val="0"/>
        </a:spcAft>
        <a:defRPr kumimoji="1" sz="4400">
          <a:solidFill>
            <a:schemeClr val="tx2"/>
          </a:solidFill>
          <a:latin typeface="Arial" charset="0"/>
          <a:ea typeface="PMingLiU"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ltLang="zh-TW"/>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ltLang="zh-TW"/>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920ACAF5-421F-4798-B4EC-29CE31DF972C}" type="slidenum">
              <a:rPr lang="en-US" altLang="zh-TW" smtClean="0"/>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990600" y="1600200"/>
            <a:ext cx="731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kumimoji="0" lang="ru-RU" altLang="ru-RU" smtClean="0">
              <a:solidFill>
                <a:srgbClr val="000000"/>
              </a:solidFill>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kumimoji="0" lang="ru-RU" altLang="ru-RU" smtClean="0">
              <a:solidFill>
                <a:srgbClr val="000000"/>
              </a:solidFill>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A0321FD-F919-41B1-89FF-F20D0147A342}" type="slidenum">
              <a:rPr kumimoji="0" lang="ru-RU" altLang="ru-RU" smtClean="0">
                <a:solidFill>
                  <a:srgbClr val="000000"/>
                </a:solidFill>
                <a:ea typeface="+mn-ea"/>
              </a:rPr>
              <a:pPr/>
              <a:t>‹#›</a:t>
            </a:fld>
            <a:endParaRPr kumimoji="0" lang="ru-RU" altLang="ru-RU" smtClean="0">
              <a:solidFill>
                <a:srgbClr val="000000"/>
              </a:solidFill>
              <a:ea typeface="+mn-ea"/>
            </a:endParaRPr>
          </a:p>
        </p:txBody>
      </p:sp>
    </p:spTree>
    <p:extLst>
      <p:ext uri="{BB962C8B-B14F-4D97-AF65-F5344CB8AC3E}">
        <p14:creationId xmlns:p14="http://schemas.microsoft.com/office/powerpoint/2010/main" val="72451699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6600">
          <a:solidFill>
            <a:schemeClr val="tx2"/>
          </a:solidFill>
          <a:latin typeface="+mj-lt"/>
          <a:ea typeface="+mj-ea"/>
          <a:cs typeface="+mj-cs"/>
        </a:defRPr>
      </a:lvl1pPr>
      <a:lvl2pPr algn="ctr" rtl="0" fontAlgn="base">
        <a:spcBef>
          <a:spcPct val="0"/>
        </a:spcBef>
        <a:spcAft>
          <a:spcPct val="0"/>
        </a:spcAft>
        <a:defRPr sz="6600">
          <a:solidFill>
            <a:schemeClr val="tx2"/>
          </a:solidFill>
          <a:latin typeface="Majestic" pitchFamily="66" charset="0"/>
        </a:defRPr>
      </a:lvl2pPr>
      <a:lvl3pPr algn="ctr" rtl="0" fontAlgn="base">
        <a:spcBef>
          <a:spcPct val="0"/>
        </a:spcBef>
        <a:spcAft>
          <a:spcPct val="0"/>
        </a:spcAft>
        <a:defRPr sz="6600">
          <a:solidFill>
            <a:schemeClr val="tx2"/>
          </a:solidFill>
          <a:latin typeface="Majestic" pitchFamily="66" charset="0"/>
        </a:defRPr>
      </a:lvl3pPr>
      <a:lvl4pPr algn="ctr" rtl="0" fontAlgn="base">
        <a:spcBef>
          <a:spcPct val="0"/>
        </a:spcBef>
        <a:spcAft>
          <a:spcPct val="0"/>
        </a:spcAft>
        <a:defRPr sz="6600">
          <a:solidFill>
            <a:schemeClr val="tx2"/>
          </a:solidFill>
          <a:latin typeface="Majestic" pitchFamily="66" charset="0"/>
        </a:defRPr>
      </a:lvl4pPr>
      <a:lvl5pPr algn="ctr" rtl="0" fontAlgn="base">
        <a:spcBef>
          <a:spcPct val="0"/>
        </a:spcBef>
        <a:spcAft>
          <a:spcPct val="0"/>
        </a:spcAft>
        <a:defRPr sz="6600">
          <a:solidFill>
            <a:schemeClr val="tx2"/>
          </a:solidFill>
          <a:latin typeface="Majestic" pitchFamily="66" charset="0"/>
        </a:defRPr>
      </a:lvl5pPr>
      <a:lvl6pPr marL="457200" algn="ctr" rtl="0" fontAlgn="base">
        <a:spcBef>
          <a:spcPct val="0"/>
        </a:spcBef>
        <a:spcAft>
          <a:spcPct val="0"/>
        </a:spcAft>
        <a:defRPr sz="6600">
          <a:solidFill>
            <a:schemeClr val="tx2"/>
          </a:solidFill>
          <a:latin typeface="Majestic" pitchFamily="66" charset="0"/>
        </a:defRPr>
      </a:lvl6pPr>
      <a:lvl7pPr marL="914400" algn="ctr" rtl="0" fontAlgn="base">
        <a:spcBef>
          <a:spcPct val="0"/>
        </a:spcBef>
        <a:spcAft>
          <a:spcPct val="0"/>
        </a:spcAft>
        <a:defRPr sz="6600">
          <a:solidFill>
            <a:schemeClr val="tx2"/>
          </a:solidFill>
          <a:latin typeface="Majestic" pitchFamily="66" charset="0"/>
        </a:defRPr>
      </a:lvl7pPr>
      <a:lvl8pPr marL="1371600" algn="ctr" rtl="0" fontAlgn="base">
        <a:spcBef>
          <a:spcPct val="0"/>
        </a:spcBef>
        <a:spcAft>
          <a:spcPct val="0"/>
        </a:spcAft>
        <a:defRPr sz="6600">
          <a:solidFill>
            <a:schemeClr val="tx2"/>
          </a:solidFill>
          <a:latin typeface="Majestic" pitchFamily="66" charset="0"/>
        </a:defRPr>
      </a:lvl8pPr>
      <a:lvl9pPr marL="1828800" algn="ctr" rtl="0" fontAlgn="base">
        <a:spcBef>
          <a:spcPct val="0"/>
        </a:spcBef>
        <a:spcAft>
          <a:spcPct val="0"/>
        </a:spcAft>
        <a:defRPr sz="6600">
          <a:solidFill>
            <a:schemeClr val="tx2"/>
          </a:solidFill>
          <a:latin typeface="Majestic" pitchFamily="66" charset="0"/>
        </a:defRPr>
      </a:lvl9pPr>
    </p:titleStyle>
    <p:bodyStyle>
      <a:lvl1pPr marL="342900" indent="-342900" algn="l" rtl="0" fontAlgn="base">
        <a:spcBef>
          <a:spcPct val="20000"/>
        </a:spcBef>
        <a:spcAft>
          <a:spcPct val="0"/>
        </a:spcAft>
        <a:buSzPct val="17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170000"/>
        <a:buBlip>
          <a:blip r:embed="rId15"/>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86DDDE-3C24-42F7-AD86-2E92357493A0}" type="datetimeFigureOut">
              <a:rPr kumimoji="0" lang="ru-RU" smtClean="0">
                <a:solidFill>
                  <a:prstClr val="black">
                    <a:tint val="75000"/>
                  </a:prstClr>
                </a:solidFill>
                <a:latin typeface="Calibri"/>
                <a:ea typeface="+mn-ea"/>
              </a:rPr>
              <a:pPr fontAlgn="auto">
                <a:spcBef>
                  <a:spcPts val="0"/>
                </a:spcBef>
                <a:spcAft>
                  <a:spcPts val="0"/>
                </a:spcAft>
              </a:pPr>
              <a:t>31.05.2015</a:t>
            </a:fld>
            <a:endParaRPr kumimoji="0" lang="ru-RU">
              <a:solidFill>
                <a:prstClr val="black">
                  <a:tint val="75000"/>
                </a:prstClr>
              </a:solidFill>
              <a:latin typeface="Calibri"/>
              <a:ea typeface="+mn-ea"/>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ru-RU">
              <a:solidFill>
                <a:prstClr val="black">
                  <a:tint val="75000"/>
                </a:prstClr>
              </a:solidFill>
              <a:latin typeface="Calibri"/>
              <a:ea typeface="+mn-ea"/>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6EAE15F-6247-4BFE-8560-255CB9D3AF35}" type="slidenum">
              <a:rPr kumimoji="0" lang="ru-RU" smtClean="0">
                <a:solidFill>
                  <a:prstClr val="black">
                    <a:tint val="75000"/>
                  </a:prstClr>
                </a:solidFill>
                <a:latin typeface="Calibri"/>
                <a:ea typeface="+mn-ea"/>
              </a:rPr>
              <a:pPr fontAlgn="auto">
                <a:spcBef>
                  <a:spcPts val="0"/>
                </a:spcBef>
                <a:spcAft>
                  <a:spcPts val="0"/>
                </a:spcAft>
              </a:pPr>
              <a:t>‹#›</a:t>
            </a:fld>
            <a:endParaRPr kumimoji="0" lang="ru-RU">
              <a:solidFill>
                <a:prstClr val="black">
                  <a:tint val="75000"/>
                </a:prstClr>
              </a:solidFill>
              <a:latin typeface="Calibri"/>
              <a:ea typeface="+mn-ea"/>
            </a:endParaRPr>
          </a:p>
        </p:txBody>
      </p:sp>
    </p:spTree>
    <p:extLst>
      <p:ext uri="{BB962C8B-B14F-4D97-AF65-F5344CB8AC3E}">
        <p14:creationId xmlns:p14="http://schemas.microsoft.com/office/powerpoint/2010/main" val="29351985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27.xml"/><Relationship Id="rId18" Type="http://schemas.openxmlformats.org/officeDocument/2006/relationships/image" Target="../media/image36.png"/><Relationship Id="rId3" Type="http://schemas.openxmlformats.org/officeDocument/2006/relationships/image" Target="../media/image31.jpeg"/><Relationship Id="rId21" Type="http://schemas.openxmlformats.org/officeDocument/2006/relationships/slide" Target="slide23.xml"/><Relationship Id="rId7" Type="http://schemas.openxmlformats.org/officeDocument/2006/relationships/slide" Target="slide24.xml"/><Relationship Id="rId12" Type="http://schemas.openxmlformats.org/officeDocument/2006/relationships/slide" Target="slide17.xml"/><Relationship Id="rId17" Type="http://schemas.openxmlformats.org/officeDocument/2006/relationships/image" Target="../media/image35.png"/><Relationship Id="rId2" Type="http://schemas.openxmlformats.org/officeDocument/2006/relationships/image" Target="../media/image30.jpeg"/><Relationship Id="rId16" Type="http://schemas.openxmlformats.org/officeDocument/2006/relationships/slide" Target="slide18.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image" Target="../media/image34.jpeg"/><Relationship Id="rId11" Type="http://schemas.openxmlformats.org/officeDocument/2006/relationships/slide" Target="slide20.xml"/><Relationship Id="rId5" Type="http://schemas.openxmlformats.org/officeDocument/2006/relationships/image" Target="../media/image33.jpeg"/><Relationship Id="rId15" Type="http://schemas.openxmlformats.org/officeDocument/2006/relationships/slide" Target="slide21.xml"/><Relationship Id="rId10" Type="http://schemas.openxmlformats.org/officeDocument/2006/relationships/slide" Target="slide26.xml"/><Relationship Id="rId19"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slide" Target="slide19.xml"/><Relationship Id="rId14" Type="http://schemas.openxmlformats.org/officeDocument/2006/relationships/slide" Target="slide2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slide" Target="slide15.xml"/><Relationship Id="rId5" Type="http://schemas.openxmlformats.org/officeDocument/2006/relationships/image" Target="../media/image40.jp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slide" Target="slide15.xml"/><Relationship Id="rId5" Type="http://schemas.openxmlformats.org/officeDocument/2006/relationships/image" Target="../media/image42.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slide" Target="slide15.xml"/><Relationship Id="rId5" Type="http://schemas.openxmlformats.org/officeDocument/2006/relationships/image" Target="../media/image43.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slide" Target="slide15.xml"/><Relationship Id="rId5" Type="http://schemas.openxmlformats.org/officeDocument/2006/relationships/image" Target="../media/image44.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slide" Target="slide15.xml"/><Relationship Id="rId5" Type="http://schemas.openxmlformats.org/officeDocument/2006/relationships/image" Target="../media/image45.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tags" Target="../tags/tag6.xml"/><Relationship Id="rId6" Type="http://schemas.openxmlformats.org/officeDocument/2006/relationships/slide" Target="slide15.xml"/><Relationship Id="rId5" Type="http://schemas.openxmlformats.org/officeDocument/2006/relationships/image" Target="../media/image46.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15.xml"/><Relationship Id="rId5" Type="http://schemas.openxmlformats.org/officeDocument/2006/relationships/image" Target="../media/image48.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slide" Target="slide15.xml"/><Relationship Id="rId5" Type="http://schemas.openxmlformats.org/officeDocument/2006/relationships/image" Target="../media/image57.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slide" Target="slide15.xml"/><Relationship Id="rId5" Type="http://schemas.openxmlformats.org/officeDocument/2006/relationships/image" Target="../media/image58.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slide" Target="slide15.xml"/><Relationship Id="rId5" Type="http://schemas.openxmlformats.org/officeDocument/2006/relationships/image" Target="../media/image59.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18" Type="http://schemas.openxmlformats.org/officeDocument/2006/relationships/image" Target="../media/image75.jpe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jpeg"/><Relationship Id="rId17" Type="http://schemas.openxmlformats.org/officeDocument/2006/relationships/image" Target="../media/image74.jpeg"/><Relationship Id="rId2" Type="http://schemas.openxmlformats.org/officeDocument/2006/relationships/image" Target="../media/image60.jpeg"/><Relationship Id="rId16" Type="http://schemas.openxmlformats.org/officeDocument/2006/relationships/image" Target="../media/image73.png"/><Relationship Id="rId1" Type="http://schemas.openxmlformats.org/officeDocument/2006/relationships/slideLayout" Target="../slideLayouts/slideLayout57.xml"/><Relationship Id="rId6" Type="http://schemas.openxmlformats.org/officeDocument/2006/relationships/image" Target="../media/image64.jpeg"/><Relationship Id="rId11" Type="http://schemas.openxmlformats.org/officeDocument/2006/relationships/image" Target="../media/image68.png"/><Relationship Id="rId5" Type="http://schemas.openxmlformats.org/officeDocument/2006/relationships/image" Target="../media/image63.jpeg"/><Relationship Id="rId15" Type="http://schemas.openxmlformats.org/officeDocument/2006/relationships/image" Target="../media/image72.jpe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2.jpeg"/><Relationship Id="rId9" Type="http://schemas.microsoft.com/office/2007/relationships/hdphoto" Target="../media/hdphoto2.wdp"/><Relationship Id="rId1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42.jpeg"/><Relationship Id="rId17" Type="http://schemas.openxmlformats.org/officeDocument/2006/relationships/image" Target="../media/image91.png"/><Relationship Id="rId2" Type="http://schemas.openxmlformats.org/officeDocument/2006/relationships/image" Target="../media/image77.png"/><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89.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68.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9.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wordassociations.ru/image/200x/svg_to_png/randoogle_Thumbtack_Pushpin.png" TargetMode="External"/><Relationship Id="rId13" Type="http://schemas.openxmlformats.org/officeDocument/2006/relationships/hyperlink" Target="http://www.motto.net.ua/old_site/img/flowers2/1301068936_EFF0E5EAF0E0F1EDFBE920EDE0F0F6E8F1F1.jpg" TargetMode="External"/><Relationship Id="rId18" Type="http://schemas.openxmlformats.org/officeDocument/2006/relationships/hyperlink" Target="http://travzbor.ru/assets/dsgsg.jpg" TargetMode="External"/><Relationship Id="rId3" Type="http://schemas.openxmlformats.org/officeDocument/2006/relationships/image" Target="../media/image6.jpeg"/><Relationship Id="rId21" Type="http://schemas.openxmlformats.org/officeDocument/2006/relationships/hyperlink" Target="http://www.zanimatika.narod.ru/Narabotki2_8.htm" TargetMode="External"/><Relationship Id="rId7" Type="http://schemas.openxmlformats.org/officeDocument/2006/relationships/hyperlink" Target="http://s019.radikal.ru/i602/1205/55/c94a5be0b33f.png" TargetMode="External"/><Relationship Id="rId12" Type="http://schemas.openxmlformats.org/officeDocument/2006/relationships/hyperlink" Target="http://www.sadcvetov.ru/legenda/" TargetMode="External"/><Relationship Id="rId17" Type="http://schemas.openxmlformats.org/officeDocument/2006/relationships/hyperlink" Target="http://xorst.ru/images/wallpapers/originals/cvety/0810130150_1769025372.jpg" TargetMode="External"/><Relationship Id="rId2" Type="http://schemas.openxmlformats.org/officeDocument/2006/relationships/notesSlide" Target="../notesSlides/notesSlide14.xml"/><Relationship Id="rId16" Type="http://schemas.openxmlformats.org/officeDocument/2006/relationships/hyperlink" Target="http://moitsvety.ru/wp-content/uploads/2012/06/Landyshi.jpg" TargetMode="External"/><Relationship Id="rId20" Type="http://schemas.openxmlformats.org/officeDocument/2006/relationships/hyperlink" Target="http://ladyspecial.ru/upload/image/kak-uxazhivat-za-gladiolusami.jpg" TargetMode="External"/><Relationship Id="rId1" Type="http://schemas.openxmlformats.org/officeDocument/2006/relationships/slideLayout" Target="../slideLayouts/slideLayout1.xml"/><Relationship Id="rId6" Type="http://schemas.openxmlformats.org/officeDocument/2006/relationships/hyperlink" Target="http://ak2.polyvoreimg.com/cgi/img-thing/size/l/tid/87795547.jpg" TargetMode="External"/><Relationship Id="rId11" Type="http://schemas.openxmlformats.org/officeDocument/2006/relationships/hyperlink" Target="http://www.motto.net.ua/old_site/img/textures/1283882814_D6E2E5F2EEF7EDFBE920F4EEED203132203132.jpg" TargetMode="External"/><Relationship Id="rId5" Type="http://schemas.openxmlformats.org/officeDocument/2006/relationships/hyperlink" Target="http://s1.pic4you.ru/allimage/y2012/06-28/12216/2189072.png" TargetMode="External"/><Relationship Id="rId15" Type="http://schemas.openxmlformats.org/officeDocument/2006/relationships/hyperlink" Target="http://img.mota.ru/upload/wallpapers/2013/03/04/11/03/34997/vSWCK7GIAB-1366x768.jpg" TargetMode="External"/><Relationship Id="rId10" Type="http://schemas.openxmlformats.org/officeDocument/2006/relationships/hyperlink" Target="http://img-fotki.yandex.ru/get/5305/52732579.ff/0_a212b_dd392e62_orig.jpg" TargetMode="External"/><Relationship Id="rId19" Type="http://schemas.openxmlformats.org/officeDocument/2006/relationships/hyperlink" Target="http://oldowlandorion.com/wp-content/uploads/2014/09/1427776.jpg" TargetMode="External"/><Relationship Id="rId4" Type="http://schemas.openxmlformats.org/officeDocument/2006/relationships/hyperlink" Target="http://elenaranko.ucoz.ru/" TargetMode="External"/><Relationship Id="rId9" Type="http://schemas.openxmlformats.org/officeDocument/2006/relationships/hyperlink" Target="http://ibcompany.net/pixatura/bignote.png" TargetMode="External"/><Relationship Id="rId14" Type="http://schemas.openxmlformats.org/officeDocument/2006/relationships/hyperlink" Target="http://&#1087;&#1088;&#1086;-&#1094;&#1074;&#1077;&#1090;&#1099;.&#1088;&#1092;/sites/default/files/astra-10.jp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26poliklinika.by/uploads/1a.jpg" TargetMode="External"/><Relationship Id="rId13" Type="http://schemas.openxmlformats.org/officeDocument/2006/relationships/hyperlink" Target="http://s1.iconbird.com/ico/0612/targetdart/w512h51213398723331339872318targetgreen.png" TargetMode="External"/><Relationship Id="rId18" Type="http://schemas.openxmlformats.org/officeDocument/2006/relationships/hyperlink" Target="http://www.cocktailing.ru/img/u_ingredients/img_primary/ingredient_apricot.png" TargetMode="External"/><Relationship Id="rId3" Type="http://schemas.openxmlformats.org/officeDocument/2006/relationships/image" Target="../media/image6.jpeg"/><Relationship Id="rId21" Type="http://schemas.openxmlformats.org/officeDocument/2006/relationships/hyperlink" Target="http://img-fotki.yandex.ru/get/9359/16969765.17a/0_7bed4_b56bc2ec_M.png" TargetMode="External"/><Relationship Id="rId7" Type="http://schemas.openxmlformats.org/officeDocument/2006/relationships/hyperlink" Target="http://www.fruitmatics.de/images/Produkte/rote%20Paprika.png" TargetMode="External"/><Relationship Id="rId12" Type="http://schemas.openxmlformats.org/officeDocument/2006/relationships/hyperlink" Target="http://lipetsk-pivo.ru/assets/images/catalog/0015.jpg" TargetMode="External"/><Relationship Id="rId17" Type="http://schemas.openxmlformats.org/officeDocument/2006/relationships/hyperlink" Target="http://justclickit.ru/other/fruit/grusha.png" TargetMode="External"/><Relationship Id="rId2" Type="http://schemas.openxmlformats.org/officeDocument/2006/relationships/notesSlide" Target="../notesSlides/notesSlide15.xml"/><Relationship Id="rId16" Type="http://schemas.openxmlformats.org/officeDocument/2006/relationships/hyperlink" Target="http://www.e-reading.club/illustrations/1016/1016226-i_019.png" TargetMode="External"/><Relationship Id="rId20" Type="http://schemas.openxmlformats.org/officeDocument/2006/relationships/hyperlink" Target="http://dasha46.narod.ru/Encyclopedic_Knowledge/Biology/Plants/Herbs/Plantain.jpg" TargetMode="External"/><Relationship Id="rId1" Type="http://schemas.openxmlformats.org/officeDocument/2006/relationships/slideLayout" Target="../slideLayouts/slideLayout1.xml"/><Relationship Id="rId6" Type="http://schemas.openxmlformats.org/officeDocument/2006/relationships/hyperlink" Target="http://i.online-bazzar.com/u/36/c831a837eb11e484fbcaa1bb6850bd/-/kartofel.jpg" TargetMode="External"/><Relationship Id="rId11" Type="http://schemas.openxmlformats.org/officeDocument/2006/relationships/hyperlink" Target="http://dohod-s-nulya.ru/download/file.php?id=1917&amp;mode=view" TargetMode="External"/><Relationship Id="rId24" Type="http://schemas.openxmlformats.org/officeDocument/2006/relationships/hyperlink" Target="http://s1.pic4you.ru/allimage/y2012/06-28/12216/2189072.png" TargetMode="External"/><Relationship Id="rId5" Type="http://schemas.openxmlformats.org/officeDocument/2006/relationships/hyperlink" Target="http://www.elross.ru/files/recipe/chesnok/chesnok.jpg" TargetMode="External"/><Relationship Id="rId15" Type="http://schemas.openxmlformats.org/officeDocument/2006/relationships/hyperlink" Target="http://blastmybiz.com.s176621.gridserver.com/wp-content/uploads/2013/10/Dart.png" TargetMode="External"/><Relationship Id="rId23" Type="http://schemas.openxmlformats.org/officeDocument/2006/relationships/hyperlink" Target="http://aktinoya.ru/index.php?option=com_joomgallery&amp;view=image&amp;format=raw&amp;id=3803&amp;type=img" TargetMode="External"/><Relationship Id="rId10" Type="http://schemas.openxmlformats.org/officeDocument/2006/relationships/hyperlink" Target="http://zdorovie75.ru/wp-content/uploads/2012/01/Depositphotos_1275124_M.jpg" TargetMode="External"/><Relationship Id="rId19" Type="http://schemas.openxmlformats.org/officeDocument/2006/relationships/hyperlink" Target="NULL" TargetMode="External"/><Relationship Id="rId4" Type="http://schemas.openxmlformats.org/officeDocument/2006/relationships/hyperlink" Target="http://www.paper.deszab.ro/images/bg-paper.png" TargetMode="External"/><Relationship Id="rId9" Type="http://schemas.openxmlformats.org/officeDocument/2006/relationships/hyperlink" Target="http://s008.radikal.ru/i306/1010/f8/5a6842dcbf9d.png" TargetMode="External"/><Relationship Id="rId14" Type="http://schemas.openxmlformats.org/officeDocument/2006/relationships/hyperlink" Target="http://www.cocktailing.ru/img/u_ingredients/img_primary/ingredient_apple_green.png" TargetMode="External"/><Relationship Id="rId22" Type="http://schemas.openxmlformats.org/officeDocument/2006/relationships/hyperlink" Target="http://content.foto.mail.ru/mail/olya.bahareva.2000/_answers/i-71.jp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saasmar.ru/russian/resource/junior/2010-2011/2/mir/3.jpg" TargetMode="External"/><Relationship Id="rId13" Type="http://schemas.openxmlformats.org/officeDocument/2006/relationships/hyperlink" Target="http://razvivaika-neskuchaika.ru/wp-content/uploads/2012/09/List_berezy1.png" TargetMode="External"/><Relationship Id="rId18" Type="http://schemas.openxmlformats.org/officeDocument/2006/relationships/hyperlink" Target="http://www.mahetoit.eu/public/img/produce_wheat_large.png" TargetMode="External"/><Relationship Id="rId3" Type="http://schemas.openxmlformats.org/officeDocument/2006/relationships/image" Target="../media/image6.jpeg"/><Relationship Id="rId21" Type="http://schemas.openxmlformats.org/officeDocument/2006/relationships/hyperlink" Target="http://img1.liveinternet.ru/images/attach/b/4/103/617/103617229_ogur47__Kopirovat_.png" TargetMode="External"/><Relationship Id="rId7" Type="http://schemas.openxmlformats.org/officeDocument/2006/relationships/hyperlink" Target="http://pix.com.ua/db/nature/trees_leaves/leaves/b-001_030.jpg" TargetMode="External"/><Relationship Id="rId12" Type="http://schemas.openxmlformats.org/officeDocument/2006/relationships/hyperlink" Target="http://foto-ramki.com/predmet/pedmet85.png" TargetMode="External"/><Relationship Id="rId17" Type="http://schemas.openxmlformats.org/officeDocument/2006/relationships/hyperlink" Target="http://www.onyxgulf.com/products/img/commodities/corn.png" TargetMode="External"/><Relationship Id="rId2" Type="http://schemas.openxmlformats.org/officeDocument/2006/relationships/notesSlide" Target="../notesSlides/notesSlide16.xml"/><Relationship Id="rId16" Type="http://schemas.openxmlformats.org/officeDocument/2006/relationships/hyperlink" Target="http://aterleo.info/lj/2011/12/07/06.jpg" TargetMode="External"/><Relationship Id="rId20" Type="http://schemas.openxmlformats.org/officeDocument/2006/relationships/hyperlink" Target="http://www.phlebolog.pro/uploads/posts/2014-12/1419165008_grechka.png" TargetMode="External"/><Relationship Id="rId1" Type="http://schemas.openxmlformats.org/officeDocument/2006/relationships/slideLayout" Target="../slideLayouts/slideLayout1.xml"/><Relationship Id="rId6" Type="http://schemas.openxmlformats.org/officeDocument/2006/relationships/hyperlink" Target="http://cdns2.freepik.com/vrije-photo/groen-blad_21135763.jpg" TargetMode="External"/><Relationship Id="rId11" Type="http://schemas.openxmlformats.org/officeDocument/2006/relationships/hyperlink" Target="http://www.ru.leaf-id.com/img/aesculus-hippocastanum.jpg" TargetMode="External"/><Relationship Id="rId5" Type="http://schemas.openxmlformats.org/officeDocument/2006/relationships/hyperlink" Target="http://www.supersadovnik.ru/site_images/00000033/00057253.jpg" TargetMode="External"/><Relationship Id="rId15" Type="http://schemas.openxmlformats.org/officeDocument/2006/relationships/hyperlink" Target="http://rus.ans4.com/media/img/4/0/402y4e0zy0ax5m7.jpg" TargetMode="External"/><Relationship Id="rId23" Type="http://schemas.openxmlformats.org/officeDocument/2006/relationships/hyperlink" Target="http://fb.ru/misc/i/gallery/15015/186779.jpg" TargetMode="External"/><Relationship Id="rId10" Type="http://schemas.openxmlformats.org/officeDocument/2006/relationships/hyperlink" Target="http://floris.tomsk.ru/forums/download/file.php?id=344" TargetMode="External"/><Relationship Id="rId19" Type="http://schemas.openxmlformats.org/officeDocument/2006/relationships/hyperlink" Target="http://boyhuk5.ru/wp-content/uploads/fagopyrum.png" TargetMode="External"/><Relationship Id="rId4" Type="http://schemas.openxmlformats.org/officeDocument/2006/relationships/hyperlink" Target="http://s1.pic4you.ru/allimage/y2013/01-09/12216/2937863.png" TargetMode="External"/><Relationship Id="rId9" Type="http://schemas.openxmlformats.org/officeDocument/2006/relationships/hyperlink" Target="http://thumbs.dreamstime.com/t/green-leaf-acacia-tree-isolated-white-background-40081133.jpg" TargetMode="External"/><Relationship Id="rId14" Type="http://schemas.openxmlformats.org/officeDocument/2006/relationships/hyperlink" Target="http://uch.znate.ru/tw_files2/urls_11/10/d-9084/9084_html_515e486b.jpg" TargetMode="External"/><Relationship Id="rId22" Type="http://schemas.openxmlformats.org/officeDocument/2006/relationships/hyperlink" Target="http://zoomagazin-popugai.com/products_pictures/14659465_w200_h200_titi.png"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agro2b.ru/mediadb/20046.jpg" TargetMode="External"/><Relationship Id="rId13" Type="http://schemas.openxmlformats.org/officeDocument/2006/relationships/hyperlink" Target="http://ameranet.com/uploads/posts/images/bambuk_lotos_3.jpg" TargetMode="External"/><Relationship Id="rId18" Type="http://schemas.openxmlformats.org/officeDocument/2006/relationships/hyperlink" Target="http://www.bugaga.ru/uploads/posts/2008-06/1213632934_4.jpg" TargetMode="External"/><Relationship Id="rId3" Type="http://schemas.openxmlformats.org/officeDocument/2006/relationships/image" Target="../media/image6.jpeg"/><Relationship Id="rId21" Type="http://schemas.openxmlformats.org/officeDocument/2006/relationships/hyperlink" Target="http://dic.academic.ru/pictures/wiki/files/87/WolffiaArrhiza1.jpg" TargetMode="External"/><Relationship Id="rId7" Type="http://schemas.openxmlformats.org/officeDocument/2006/relationships/hyperlink" Target="http://www.sc-formula.ru/img/tea.png" TargetMode="External"/><Relationship Id="rId12" Type="http://schemas.openxmlformats.org/officeDocument/2006/relationships/hyperlink" Target="http://www.look.com.ua/pic/201304/1280x800/look.com.ua-67467.jpg" TargetMode="External"/><Relationship Id="rId17" Type="http://schemas.openxmlformats.org/officeDocument/2006/relationships/hyperlink" Target="http://kudaigde.my1.ru/usa/2/3.jpg" TargetMode="External"/><Relationship Id="rId2" Type="http://schemas.openxmlformats.org/officeDocument/2006/relationships/notesSlide" Target="../notesSlides/notesSlide17.xml"/><Relationship Id="rId16" Type="http://schemas.openxmlformats.org/officeDocument/2006/relationships/hyperlink" Target="http://sad-dizayn.ru/wp-content/uploads/2014/10/Sequoiya-samoe-bolshoe-derevo-v-mire.jpg" TargetMode="External"/><Relationship Id="rId20" Type="http://schemas.openxmlformats.org/officeDocument/2006/relationships/hyperlink" Target="http://redlily.ru/img/gallery/116/3.jpg" TargetMode="External"/><Relationship Id="rId1" Type="http://schemas.openxmlformats.org/officeDocument/2006/relationships/slideLayout" Target="../slideLayouts/slideLayout1.xml"/><Relationship Id="rId6" Type="http://schemas.openxmlformats.org/officeDocument/2006/relationships/hyperlink" Target="http://emperiatea.com.ua/components/com_jshopping/files/img_products/full_fresh_tea_list111.png" TargetMode="External"/><Relationship Id="rId11" Type="http://schemas.openxmlformats.org/officeDocument/2006/relationships/hyperlink" Target="http://pedsovet.su/" TargetMode="External"/><Relationship Id="rId5" Type="http://schemas.openxmlformats.org/officeDocument/2006/relationships/hyperlink" Target="http://24market.net.ua/images/1420717424.png" TargetMode="External"/><Relationship Id="rId15" Type="http://schemas.openxmlformats.org/officeDocument/2006/relationships/hyperlink" Target="http://gerbary.ru/img/files/catalog/baobab_big.jpg" TargetMode="External"/><Relationship Id="rId23" Type="http://schemas.openxmlformats.org/officeDocument/2006/relationships/hyperlink" Target="http://valentina-panina.ru/usr/fckeditor/71340944_40175321_32222791_getimaege.gif" TargetMode="External"/><Relationship Id="rId10" Type="http://schemas.openxmlformats.org/officeDocument/2006/relationships/hyperlink" Target="http://s2.pic4you.ru/allimage/y2013/05-03/12216/3431197.png" TargetMode="External"/><Relationship Id="rId19" Type="http://schemas.openxmlformats.org/officeDocument/2006/relationships/hyperlink" Target="http://img-fotki.yandex.ru/get/3804/nataliak1307.0/0_45d98_c9be98c9_XL" TargetMode="External"/><Relationship Id="rId4" Type="http://schemas.openxmlformats.org/officeDocument/2006/relationships/hyperlink" Target="http://www.playcast.ru/uploads/2014/08/27/9644020.png" TargetMode="External"/><Relationship Id="rId9" Type="http://schemas.openxmlformats.org/officeDocument/2006/relationships/hyperlink" Target="http://grainboard.ru/data/news/320306/kolos-alpha.png" TargetMode="External"/><Relationship Id="rId14" Type="http://schemas.openxmlformats.org/officeDocument/2006/relationships/hyperlink" Target="http://img-fotki.yandex.ru/get/6716/137106206.3be/0_d3996_1e0f9b_orig.jpg" TargetMode="External"/><Relationship Id="rId22" Type="http://schemas.openxmlformats.org/officeDocument/2006/relationships/hyperlink" Target="http://www.rootsweb.ancestry.com/~moicgs/Web-Images/NotePaper.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bwMode="auto">
          <a:xfrm>
            <a:off x="1500589" y="1124744"/>
            <a:ext cx="612068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PMingLiU" pitchFamily="18" charset="-120"/>
              </a:defRPr>
            </a:lvl2pPr>
            <a:lvl3pPr algn="ctr" rtl="0" eaLnBrk="0" fontAlgn="base" hangingPunct="0">
              <a:spcBef>
                <a:spcPct val="0"/>
              </a:spcBef>
              <a:spcAft>
                <a:spcPct val="0"/>
              </a:spcAft>
              <a:defRPr kumimoji="1" sz="4400">
                <a:solidFill>
                  <a:schemeClr val="tx2"/>
                </a:solidFill>
                <a:latin typeface="Arial" charset="0"/>
                <a:ea typeface="PMingLiU" pitchFamily="18" charset="-120"/>
              </a:defRPr>
            </a:lvl3pPr>
            <a:lvl4pPr algn="ctr" rtl="0" eaLnBrk="0" fontAlgn="base" hangingPunct="0">
              <a:spcBef>
                <a:spcPct val="0"/>
              </a:spcBef>
              <a:spcAft>
                <a:spcPct val="0"/>
              </a:spcAft>
              <a:defRPr kumimoji="1" sz="4400">
                <a:solidFill>
                  <a:schemeClr val="tx2"/>
                </a:solidFill>
                <a:latin typeface="Arial" charset="0"/>
                <a:ea typeface="PMingLiU" pitchFamily="18" charset="-120"/>
              </a:defRPr>
            </a:lvl4pPr>
            <a:lvl5pPr algn="ctr" rtl="0" eaLnBrk="0" fontAlgn="base" hangingPunct="0">
              <a:spcBef>
                <a:spcPct val="0"/>
              </a:spcBef>
              <a:spcAft>
                <a:spcPct val="0"/>
              </a:spcAft>
              <a:defRPr kumimoji="1" sz="4400">
                <a:solidFill>
                  <a:schemeClr val="tx2"/>
                </a:solidFill>
                <a:latin typeface="Arial" charset="0"/>
                <a:ea typeface="PMingLiU" pitchFamily="18" charset="-120"/>
              </a:defRPr>
            </a:lvl5pPr>
            <a:lvl6pPr marL="457200" algn="ctr" rtl="0" fontAlgn="base">
              <a:spcBef>
                <a:spcPct val="0"/>
              </a:spcBef>
              <a:spcAft>
                <a:spcPct val="0"/>
              </a:spcAft>
              <a:defRPr kumimoji="1" sz="4400">
                <a:solidFill>
                  <a:schemeClr val="tx2"/>
                </a:solidFill>
                <a:latin typeface="Arial" charset="0"/>
                <a:ea typeface="PMingLiU" pitchFamily="18" charset="-120"/>
              </a:defRPr>
            </a:lvl6pPr>
            <a:lvl7pPr marL="914400" algn="ctr" rtl="0" fontAlgn="base">
              <a:spcBef>
                <a:spcPct val="0"/>
              </a:spcBef>
              <a:spcAft>
                <a:spcPct val="0"/>
              </a:spcAft>
              <a:defRPr kumimoji="1" sz="4400">
                <a:solidFill>
                  <a:schemeClr val="tx2"/>
                </a:solidFill>
                <a:latin typeface="Arial" charset="0"/>
                <a:ea typeface="PMingLiU" pitchFamily="18" charset="-120"/>
              </a:defRPr>
            </a:lvl7pPr>
            <a:lvl8pPr marL="1371600" algn="ctr" rtl="0" fontAlgn="base">
              <a:spcBef>
                <a:spcPct val="0"/>
              </a:spcBef>
              <a:spcAft>
                <a:spcPct val="0"/>
              </a:spcAft>
              <a:defRPr kumimoji="1" sz="4400">
                <a:solidFill>
                  <a:schemeClr val="tx2"/>
                </a:solidFill>
                <a:latin typeface="Arial" charset="0"/>
                <a:ea typeface="PMingLiU" pitchFamily="18" charset="-120"/>
              </a:defRPr>
            </a:lvl8pPr>
            <a:lvl9pPr marL="1828800" algn="ctr" rtl="0" fontAlgn="base">
              <a:spcBef>
                <a:spcPct val="0"/>
              </a:spcBef>
              <a:spcAft>
                <a:spcPct val="0"/>
              </a:spcAft>
              <a:defRPr kumimoji="1" sz="4400">
                <a:solidFill>
                  <a:schemeClr val="tx2"/>
                </a:solidFill>
                <a:latin typeface="Arial" charset="0"/>
                <a:ea typeface="PMingLiU" pitchFamily="18" charset="-120"/>
              </a:defRPr>
            </a:lvl9pPr>
          </a:lstStyle>
          <a:p>
            <a:r>
              <a:rPr lang="ru-RU" b="1" kern="0" dirty="0" smtClean="0">
                <a:ln w="11430"/>
                <a:solidFill>
                  <a:srgbClr val="00B050"/>
                </a:solidFill>
                <a:effectLst>
                  <a:outerShdw blurRad="50800" dist="39000" dir="5460000" algn="tl">
                    <a:srgbClr val="000000">
                      <a:alpha val="38000"/>
                    </a:srgbClr>
                  </a:outerShdw>
                </a:effectLst>
                <a:latin typeface="a_BodoniNova" pitchFamily="18" charset="-52"/>
              </a:rPr>
              <a:t>Экологическая игра </a:t>
            </a:r>
            <a:r>
              <a:rPr lang="ru-RU" b="1" kern="0" dirty="0" smtClean="0">
                <a:ln w="11430"/>
                <a:solidFill>
                  <a:srgbClr val="CC0000"/>
                </a:solidFill>
                <a:effectLst>
                  <a:outerShdw blurRad="50800" dist="39000" dir="5460000" algn="tl">
                    <a:srgbClr val="000000">
                      <a:alpha val="38000"/>
                    </a:srgbClr>
                  </a:outerShdw>
                </a:effectLst>
                <a:latin typeface="a_BodoniNova" pitchFamily="18" charset="-52"/>
              </a:rPr>
              <a:t>«ПРИРОДОГРАД – 6»</a:t>
            </a:r>
            <a:endParaRPr lang="ru-RU" b="1" kern="0" dirty="0">
              <a:ln w="11430"/>
              <a:solidFill>
                <a:srgbClr val="CC0000"/>
              </a:solidFill>
              <a:effectLst>
                <a:outerShdw blurRad="50800" dist="39000" dir="5460000" algn="tl">
                  <a:srgbClr val="000000">
                    <a:alpha val="38000"/>
                  </a:srgbClr>
                </a:outerShdw>
              </a:effectLst>
              <a:latin typeface="a_BodoniNova" pitchFamily="18" charset="-52"/>
            </a:endParaRPr>
          </a:p>
        </p:txBody>
      </p:sp>
      <p:sp>
        <p:nvSpPr>
          <p:cNvPr id="5" name="Прямоугольник 4"/>
          <p:cNvSpPr/>
          <p:nvPr/>
        </p:nvSpPr>
        <p:spPr>
          <a:xfrm>
            <a:off x="5796136" y="4365104"/>
            <a:ext cx="3168352" cy="1200329"/>
          </a:xfrm>
          <a:prstGeom prst="rect">
            <a:avLst/>
          </a:prstGeom>
        </p:spPr>
        <p:txBody>
          <a:bodyPr wrap="square">
            <a:spAutoFit/>
          </a:bodyPr>
          <a:lstStyle/>
          <a:p>
            <a:r>
              <a:rPr lang="ru-RU" b="1" dirty="0">
                <a:solidFill>
                  <a:srgbClr val="7030A0"/>
                </a:solidFill>
              </a:rPr>
              <a:t>Автор</a:t>
            </a:r>
          </a:p>
          <a:p>
            <a:r>
              <a:rPr lang="ru-RU" b="1" dirty="0" smtClean="0">
                <a:solidFill>
                  <a:srgbClr val="7030A0"/>
                </a:solidFill>
              </a:rPr>
              <a:t>Вихирева </a:t>
            </a:r>
            <a:r>
              <a:rPr lang="ru-RU" b="1" dirty="0">
                <a:solidFill>
                  <a:srgbClr val="7030A0"/>
                </a:solidFill>
              </a:rPr>
              <a:t>С.В.,</a:t>
            </a:r>
          </a:p>
          <a:p>
            <a:r>
              <a:rPr lang="ru-RU" b="1" dirty="0">
                <a:solidFill>
                  <a:srgbClr val="7030A0"/>
                </a:solidFill>
              </a:rPr>
              <a:t>учитель биологии и </a:t>
            </a:r>
            <a:r>
              <a:rPr lang="ru-RU" b="1" dirty="0" smtClean="0">
                <a:solidFill>
                  <a:srgbClr val="7030A0"/>
                </a:solidFill>
              </a:rPr>
              <a:t>химии, </a:t>
            </a:r>
            <a:r>
              <a:rPr lang="ru-RU" b="1" dirty="0">
                <a:solidFill>
                  <a:srgbClr val="7030A0"/>
                </a:solidFill>
              </a:rPr>
              <a:t>высшей категории</a:t>
            </a:r>
          </a:p>
        </p:txBody>
      </p:sp>
      <p:sp>
        <p:nvSpPr>
          <p:cNvPr id="6" name="Rectangle 165"/>
          <p:cNvSpPr>
            <a:spLocks noChangeArrowheads="1"/>
          </p:cNvSpPr>
          <p:nvPr/>
        </p:nvSpPr>
        <p:spPr bwMode="auto">
          <a:xfrm>
            <a:off x="-22142" y="3756"/>
            <a:ext cx="9166142" cy="5449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pPr>
            <a:r>
              <a:rPr lang="ru-RU" sz="1400" b="1" dirty="0" smtClean="0">
                <a:solidFill>
                  <a:srgbClr val="2D2D8A">
                    <a:lumMod val="60000"/>
                    <a:lumOff val="40000"/>
                  </a:srgbClr>
                </a:solidFill>
                <a:latin typeface="Arial" charset="0"/>
                <a:cs typeface="Arial" charset="0"/>
              </a:rPr>
              <a:t>Муниципальное бюджетное образовательное учреждение</a:t>
            </a:r>
          </a:p>
          <a:p>
            <a:pPr algn="ctr" fontAlgn="base">
              <a:spcBef>
                <a:spcPct val="0"/>
              </a:spcBef>
              <a:spcAft>
                <a:spcPct val="0"/>
              </a:spcAft>
            </a:pPr>
            <a:r>
              <a:rPr lang="ru-RU" sz="1400" b="1" dirty="0" smtClean="0">
                <a:solidFill>
                  <a:srgbClr val="2D2D8A">
                    <a:lumMod val="60000"/>
                    <a:lumOff val="40000"/>
                  </a:srgbClr>
                </a:solidFill>
                <a:latin typeface="Arial" charset="0"/>
                <a:cs typeface="Arial" charset="0"/>
              </a:rPr>
              <a:t>«Средняя общеобразовательная школа №48 имени Героя России Д.С. Кожемякина</a:t>
            </a:r>
          </a:p>
        </p:txBody>
      </p:sp>
      <p:sp>
        <p:nvSpPr>
          <p:cNvPr id="7" name="Rectangle 165"/>
          <p:cNvSpPr>
            <a:spLocks noChangeArrowheads="1"/>
          </p:cNvSpPr>
          <p:nvPr/>
        </p:nvSpPr>
        <p:spPr bwMode="auto">
          <a:xfrm>
            <a:off x="6500794" y="6429372"/>
            <a:ext cx="2643206" cy="428628"/>
          </a:xfrm>
          <a:prstGeom prst="rect">
            <a:avLst/>
          </a:prstGeom>
          <a:solidFill>
            <a:srgbClr val="CCFFCC"/>
          </a:solidFill>
          <a:ln w="9525">
            <a:noFill/>
            <a:miter lim="800000"/>
            <a:headEnd/>
            <a:tailEnd/>
          </a:ln>
          <a:effectLst/>
        </p:spPr>
        <p:txBody>
          <a:bodyPr anchor="ctr"/>
          <a:lstStyle/>
          <a:p>
            <a:pPr algn="ctr" fontAlgn="base">
              <a:spcBef>
                <a:spcPct val="0"/>
              </a:spcBef>
              <a:spcAft>
                <a:spcPct val="0"/>
              </a:spcAft>
            </a:pPr>
            <a:r>
              <a:rPr lang="ru-RU" sz="1600" dirty="0" smtClean="0">
                <a:solidFill>
                  <a:srgbClr val="006600"/>
                </a:solidFill>
                <a:latin typeface="Arial" charset="0"/>
                <a:cs typeface="Arial" charset="0"/>
              </a:rPr>
              <a:t>Ульяновск, 2015</a:t>
            </a:r>
            <a:endParaRPr lang="es-ES" sz="1600" dirty="0">
              <a:solidFill>
                <a:srgbClr val="006600"/>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9673" y="332656"/>
            <a:ext cx="6030308" cy="6001643"/>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Название этого цветка в буквальном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смысле означает «белый-белый».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древнегреческой легенде, фиванская царица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Алкмена</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тайно родила от Зевса мальчика Геракла, но, боясь наказания жены Зевса, Геры, спрятала новорожденного в кустах. Однако Гера случайно обнаружила мальчика и решила покормить его грудью. Но маленький Геракл почувствовал в Гере врага и грубо оттолкнул богиню. Молоко брызнуло на небо, отчего образовался Млечный Путь, а те несколько капель, что упали на землю, проросли и превратились в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прекрасные цветы.</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6" name="Группа 5"/>
          <p:cNvGrpSpPr/>
          <p:nvPr/>
        </p:nvGrpSpPr>
        <p:grpSpPr>
          <a:xfrm>
            <a:off x="0" y="0"/>
            <a:ext cx="9144000" cy="6858000"/>
            <a:chOff x="0" y="0"/>
            <a:chExt cx="9144000" cy="6858000"/>
          </a:xfrm>
        </p:grpSpPr>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122"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11815" y="0"/>
              <a:ext cx="2532185" cy="103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9533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75656" y="188640"/>
            <a:ext cx="6336704" cy="6370975"/>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 древнегреческой легенде этот цветок родился из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белоснежной пены, покрывавшей тело Афродиты, когда богиня любви вышла из моря. Увидев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цветок</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очарованные боги обрызгали его нектаром, который и придал ему чудный аромат. </a:t>
            </a:r>
            <a:b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Цветок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оставался белым до тех пор, пока Афродита не узнала о том, что ее возлюбленного Адониса смертельно ранил вепрь. Богиня, устремившись в рощу Пифона, где находился ее любимый, бежала по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цветам,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 обращая внимания на их шипы, которые ранили ей ноги до крови. Капли божественной крови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окрасили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их из белых в ярко-красные.</a:t>
            </a:r>
          </a:p>
        </p:txBody>
      </p:sp>
      <p:grpSp>
        <p:nvGrpSpPr>
          <p:cNvPr id="6" name="Группа 5"/>
          <p:cNvGrpSpPr/>
          <p:nvPr/>
        </p:nvGrpSpPr>
        <p:grpSpPr>
          <a:xfrm>
            <a:off x="0" y="-10627"/>
            <a:ext cx="9144000" cy="6868627"/>
            <a:chOff x="0" y="-10627"/>
            <a:chExt cx="9144000" cy="6868627"/>
          </a:xfrm>
        </p:grpSpPr>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717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24486" y="-10627"/>
              <a:ext cx="1909186" cy="119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46612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9673" y="188640"/>
            <a:ext cx="6030308" cy="6370975"/>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Происхождение русского названия этого растения объясняет старинное народное поверье. Давным-давно в красивого молодого пахаря Василия влюбилась прекрасная русалка. Юноша ответил ей взаимностью, однако влюблённые не могли договориться, где им жить – на земле или в воде. Не захотела русалка расставаться с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любимым,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поэтому превратила его в полевой цветок, который своей окраской напоминал прохладную синеву воды. С тех пор, согласно легенде, каждое лето, когда зацветают синие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цветы,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русалки плетут из них венки и украшают ими свои головы.</a:t>
            </a:r>
          </a:p>
        </p:txBody>
      </p:sp>
      <p:grpSp>
        <p:nvGrpSpPr>
          <p:cNvPr id="6" name="Группа 5"/>
          <p:cNvGrpSpPr/>
          <p:nvPr/>
        </p:nvGrpSpPr>
        <p:grpSpPr>
          <a:xfrm>
            <a:off x="0" y="2512"/>
            <a:ext cx="9144000" cy="6855488"/>
            <a:chOff x="0" y="2512"/>
            <a:chExt cx="9144000" cy="6855488"/>
          </a:xfrm>
        </p:grpSpPr>
        <p:pic>
          <p:nvPicPr>
            <p:cNvPr id="3" name="Рисунок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512"/>
              <a:ext cx="9144000" cy="6855488"/>
            </a:xfrm>
            <a:prstGeom prst="rect">
              <a:avLst/>
            </a:prstGeom>
          </p:spPr>
        </p:pic>
        <p:pic>
          <p:nvPicPr>
            <p:cNvPr id="8194"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00316" y="12561"/>
              <a:ext cx="2843684" cy="104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99849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9673" y="332656"/>
            <a:ext cx="6030308" cy="6001643"/>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русских преданиях белые цветки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этого растения называются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слезами морской царевны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Волховы</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которая полюбила прекрасного гусляра Садко. Однако сердце юноши принадлежало его невесте Любаве. Узнав об этом, гордая царевна решила не открывать своей любви. Только иногда по ночам при свете луны можно было видеть, как на берегу озера сидит красавица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Волхова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 плачет. Вместо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слез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девушка роняла на землю крупные белые жемчужины, которые, коснувшись земли, прорастали очаровательными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цветами.</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6" name="Группа 5"/>
          <p:cNvGrpSpPr/>
          <p:nvPr/>
        </p:nvGrpSpPr>
        <p:grpSpPr>
          <a:xfrm>
            <a:off x="0" y="0"/>
            <a:ext cx="9144000" cy="6858000"/>
            <a:chOff x="0" y="0"/>
            <a:chExt cx="9144000" cy="6858000"/>
          </a:xfrm>
        </p:grpSpPr>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21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20414" y="0"/>
              <a:ext cx="2823586" cy="10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92316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3923928" y="1268760"/>
            <a:ext cx="4824536"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«Эрудит»</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4293096"/>
            <a:ext cx="4668823" cy="147732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a:solidFill>
                  <a:srgbClr val="005000"/>
                </a:solidFill>
                <a:latin typeface="Arial" panose="020B0604020202020204" pitchFamily="34" charset="0"/>
                <a:cs typeface="Arial" panose="020B0604020202020204" pitchFamily="34" charset="0"/>
              </a:rPr>
              <a:t>Задания  этого  конкурса  записаны </a:t>
            </a:r>
            <a:endParaRPr lang="ru-RU" b="1" dirty="0" smtClean="0">
              <a:solidFill>
                <a:srgbClr val="005000"/>
              </a:solidFill>
              <a:latin typeface="Arial" panose="020B0604020202020204" pitchFamily="34" charset="0"/>
              <a:cs typeface="Arial" panose="020B0604020202020204" pitchFamily="34" charset="0"/>
            </a:endParaRPr>
          </a:p>
          <a:p>
            <a:pPr algn="ctr"/>
            <a:r>
              <a:rPr lang="ru-RU" b="1" dirty="0" smtClean="0">
                <a:solidFill>
                  <a:srgbClr val="005000"/>
                </a:solidFill>
                <a:latin typeface="Arial" panose="020B0604020202020204" pitchFamily="34" charset="0"/>
                <a:cs typeface="Arial" panose="020B0604020202020204" pitchFamily="34" charset="0"/>
              </a:rPr>
              <a:t>на   </a:t>
            </a:r>
            <a:r>
              <a:rPr lang="ru-RU" b="1" dirty="0">
                <a:solidFill>
                  <a:srgbClr val="005000"/>
                </a:solidFill>
                <a:latin typeface="Arial" panose="020B0604020202020204" pitchFamily="34" charset="0"/>
                <a:cs typeface="Arial" panose="020B0604020202020204" pitchFamily="34" charset="0"/>
              </a:rPr>
              <a:t>лепестках  </a:t>
            </a:r>
            <a:r>
              <a:rPr lang="ru-RU" b="1" dirty="0" smtClean="0">
                <a:solidFill>
                  <a:srgbClr val="005000"/>
                </a:solidFill>
                <a:latin typeface="Arial" panose="020B0604020202020204" pitchFamily="34" charset="0"/>
                <a:cs typeface="Arial" panose="020B0604020202020204" pitchFamily="34" charset="0"/>
              </a:rPr>
              <a:t>ромашки.</a:t>
            </a:r>
          </a:p>
          <a:p>
            <a:pPr algn="ctr"/>
            <a:r>
              <a:rPr lang="ru-RU" b="1" dirty="0" smtClean="0">
                <a:solidFill>
                  <a:srgbClr val="005000"/>
                </a:solidFill>
                <a:latin typeface="Arial" panose="020B0604020202020204" pitchFamily="34" charset="0"/>
                <a:cs typeface="Arial" panose="020B0604020202020204" pitchFamily="34" charset="0"/>
              </a:rPr>
              <a:t>На  </a:t>
            </a:r>
            <a:r>
              <a:rPr lang="ru-RU" b="1" dirty="0">
                <a:solidFill>
                  <a:srgbClr val="005000"/>
                </a:solidFill>
                <a:latin typeface="Arial" panose="020B0604020202020204" pitchFamily="34" charset="0"/>
                <a:cs typeface="Arial" panose="020B0604020202020204" pitchFamily="34" charset="0"/>
              </a:rPr>
              <a:t>красных  лепестках  вопросы оцениваются в 10 </a:t>
            </a:r>
            <a:r>
              <a:rPr lang="ru-RU" b="1" dirty="0" smtClean="0">
                <a:solidFill>
                  <a:srgbClr val="005000"/>
                </a:solidFill>
                <a:latin typeface="Arial" panose="020B0604020202020204" pitchFamily="34" charset="0"/>
                <a:cs typeface="Arial" panose="020B0604020202020204" pitchFamily="34" charset="0"/>
              </a:rPr>
              <a:t>баллов,</a:t>
            </a:r>
          </a:p>
          <a:p>
            <a:pPr algn="ctr"/>
            <a:r>
              <a:rPr lang="ru-RU" b="1" dirty="0" smtClean="0">
                <a:solidFill>
                  <a:srgbClr val="005000"/>
                </a:solidFill>
                <a:latin typeface="Arial" panose="020B0604020202020204" pitchFamily="34" charset="0"/>
                <a:cs typeface="Arial" panose="020B0604020202020204" pitchFamily="34" charset="0"/>
              </a:rPr>
              <a:t>на синих – </a:t>
            </a:r>
            <a:r>
              <a:rPr lang="ru-RU" b="1" dirty="0">
                <a:solidFill>
                  <a:srgbClr val="005000"/>
                </a:solidFill>
                <a:latin typeface="Arial" panose="020B0604020202020204" pitchFamily="34" charset="0"/>
                <a:cs typeface="Arial" panose="020B0604020202020204" pitchFamily="34" charset="0"/>
              </a:rPr>
              <a:t>в 5 баллов.</a:t>
            </a:r>
          </a:p>
        </p:txBody>
      </p:sp>
    </p:spTree>
    <p:extLst>
      <p:ext uri="{BB962C8B-B14F-4D97-AF65-F5344CB8AC3E}">
        <p14:creationId xmlns:p14="http://schemas.microsoft.com/office/powerpoint/2010/main" val="1993801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Скругленный прямоугольник 31"/>
          <p:cNvSpPr/>
          <p:nvPr/>
        </p:nvSpPr>
        <p:spPr bwMode="auto">
          <a:xfrm>
            <a:off x="107504" y="116632"/>
            <a:ext cx="8928992" cy="6624736"/>
          </a:xfrm>
          <a:prstGeom prst="roundRect">
            <a:avLst/>
          </a:prstGeom>
          <a:solidFill>
            <a:srgbClr val="FFFFFF">
              <a:alpha val="0"/>
            </a:srgbClr>
          </a:solidFill>
          <a:ln w="76200">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cene3d>
              <a:camera prst="orthographicFront"/>
              <a:lightRig rig="threePt" dir="t"/>
            </a:scene3d>
            <a:sp3d extrusionH="57150">
              <a:bevelT w="69850" h="69850" prst="divot"/>
            </a:sp3d>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smtClean="0">
              <a:ln>
                <a:noFill/>
              </a:ln>
              <a:solidFill>
                <a:schemeClr val="tx1"/>
              </a:solidFill>
              <a:effectLst>
                <a:glow rad="228600">
                  <a:schemeClr val="accent6">
                    <a:satMod val="175000"/>
                    <a:alpha val="40000"/>
                  </a:schemeClr>
                </a:glow>
              </a:effectLst>
              <a:latin typeface="Arial" charset="0"/>
              <a:ea typeface="PMingLiU" pitchFamily="18" charset="-120"/>
            </a:endParaRPr>
          </a:p>
        </p:txBody>
      </p:sp>
      <p:pic>
        <p:nvPicPr>
          <p:cNvPr id="103" name="Рисунок 102"/>
          <p:cNvPicPr>
            <a:picLocks/>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flipV="1">
            <a:off x="1306749" y="2013468"/>
            <a:ext cx="1101792" cy="2764485"/>
          </a:xfrm>
          <a:prstGeom prst="rect">
            <a:avLst/>
          </a:prstGeom>
        </p:spPr>
      </p:pic>
      <p:pic>
        <p:nvPicPr>
          <p:cNvPr id="104" name="Рисунок 103"/>
          <p:cNvPicPr>
            <a:picLocks/>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9080" y="239470"/>
            <a:ext cx="1078149" cy="2825107"/>
          </a:xfrm>
          <a:prstGeom prst="rect">
            <a:avLst/>
          </a:prstGeom>
        </p:spPr>
      </p:pic>
      <p:sp>
        <p:nvSpPr>
          <p:cNvPr id="105" name="Овал 104"/>
          <p:cNvSpPr/>
          <p:nvPr/>
        </p:nvSpPr>
        <p:spPr>
          <a:xfrm>
            <a:off x="3266257" y="3056535"/>
            <a:ext cx="663796" cy="67835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6" name="Рисунок 105">
            <a:hlinkClick r:id="" action="ppaction://noaction"/>
          </p:cNvPr>
          <p:cNvPicPr>
            <a:picLocks/>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2574282" flipV="1">
            <a:off x="3924844" y="465373"/>
            <a:ext cx="1078149" cy="2825107"/>
          </a:xfrm>
          <a:prstGeom prst="rect">
            <a:avLst/>
          </a:prstGeom>
        </p:spPr>
      </p:pic>
      <p:pic>
        <p:nvPicPr>
          <p:cNvPr id="107" name="Рисунок 106"/>
          <p:cNvPicPr>
            <a:picLocks/>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7940000">
            <a:off x="1550019" y="1166754"/>
            <a:ext cx="1101792" cy="2764485"/>
          </a:xfrm>
          <a:prstGeom prst="rect">
            <a:avLst/>
          </a:prstGeom>
        </p:spPr>
      </p:pic>
      <p:pic>
        <p:nvPicPr>
          <p:cNvPr id="108" name="Рисунок 107"/>
          <p:cNvPicPr>
            <a:picLocks/>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flipV="1">
            <a:off x="4788804" y="2013469"/>
            <a:ext cx="1101792" cy="2764485"/>
          </a:xfrm>
          <a:prstGeom prst="rect">
            <a:avLst/>
          </a:prstGeom>
        </p:spPr>
      </p:pic>
      <p:pic>
        <p:nvPicPr>
          <p:cNvPr id="109" name="Рисунок 108"/>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633981">
            <a:off x="4562279" y="1105975"/>
            <a:ext cx="1088065" cy="2792130"/>
          </a:xfrm>
          <a:prstGeom prst="rect">
            <a:avLst/>
          </a:prstGeom>
        </p:spPr>
      </p:pic>
      <p:pic>
        <p:nvPicPr>
          <p:cNvPr id="110" name="Рисунок 109"/>
          <p:cNvPicPr>
            <a:picLocks/>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4473507">
            <a:off x="1549250" y="2870899"/>
            <a:ext cx="1101792" cy="2764485"/>
          </a:xfrm>
          <a:prstGeom prst="rect">
            <a:avLst/>
          </a:prstGeom>
        </p:spPr>
      </p:pic>
      <p:pic>
        <p:nvPicPr>
          <p:cNvPr id="111" name="Рисунок 110"/>
          <p:cNvPicPr>
            <a:picLocks/>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3059081" y="3755610"/>
            <a:ext cx="1078149" cy="2825107"/>
          </a:xfrm>
          <a:prstGeom prst="rect">
            <a:avLst/>
          </a:prstGeom>
        </p:spPr>
      </p:pic>
      <p:pic>
        <p:nvPicPr>
          <p:cNvPr id="112" name="Рисунок 111"/>
          <p:cNvPicPr>
            <a:picLocks/>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141059">
            <a:off x="4562670" y="2849278"/>
            <a:ext cx="1101792" cy="2764485"/>
          </a:xfrm>
          <a:prstGeom prst="rect">
            <a:avLst/>
          </a:prstGeom>
        </p:spPr>
      </p:pic>
      <p:pic>
        <p:nvPicPr>
          <p:cNvPr id="113" name="Рисунок 112"/>
          <p:cNvPicPr>
            <a:picLocks/>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00000" flipV="1">
            <a:off x="2166811" y="3481912"/>
            <a:ext cx="1078149" cy="2825107"/>
          </a:xfrm>
          <a:prstGeom prst="rect">
            <a:avLst/>
          </a:prstGeom>
        </p:spPr>
      </p:pic>
      <p:pic>
        <p:nvPicPr>
          <p:cNvPr id="114" name="Рисунок 113"/>
          <p:cNvPicPr>
            <a:picLocks/>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06190" flipV="1">
            <a:off x="3956690" y="3486322"/>
            <a:ext cx="1078149" cy="2825107"/>
          </a:xfrm>
          <a:prstGeom prst="rect">
            <a:avLst/>
          </a:prstGeom>
        </p:spPr>
      </p:pic>
      <p:pic>
        <p:nvPicPr>
          <p:cNvPr id="115" name="Рисунок 114"/>
          <p:cNvPicPr>
            <a:picLocks/>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8880000" flipV="1">
            <a:off x="2198474" y="439581"/>
            <a:ext cx="1078149" cy="2825107"/>
          </a:xfrm>
          <a:prstGeom prst="rect">
            <a:avLst/>
          </a:prstGeom>
        </p:spPr>
      </p:pic>
      <p:sp>
        <p:nvSpPr>
          <p:cNvPr id="118" name="Rectangle 5">
            <a:hlinkClick r:id="rId7" action="ppaction://hlinksldjump"/>
          </p:cNvPr>
          <p:cNvSpPr>
            <a:spLocks noChangeArrowheads="1"/>
          </p:cNvSpPr>
          <p:nvPr/>
        </p:nvSpPr>
        <p:spPr bwMode="auto">
          <a:xfrm>
            <a:off x="4775006" y="5325447"/>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5</a:t>
            </a:r>
            <a:endParaRPr lang="ru-RU" altLang="ru-RU" sz="4800" b="1" dirty="0">
              <a:latin typeface="Monotype Corsiva" panose="03010101010201010101" pitchFamily="66" charset="0"/>
            </a:endParaRPr>
          </a:p>
        </p:txBody>
      </p:sp>
      <p:sp>
        <p:nvSpPr>
          <p:cNvPr id="127" name="Rectangle 7">
            <a:hlinkClick r:id="rId8" action="ppaction://hlinksldjump"/>
          </p:cNvPr>
          <p:cNvSpPr>
            <a:spLocks noChangeArrowheads="1"/>
          </p:cNvSpPr>
          <p:nvPr/>
        </p:nvSpPr>
        <p:spPr bwMode="auto">
          <a:xfrm>
            <a:off x="1942091" y="5329254"/>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7</a:t>
            </a:r>
            <a:endParaRPr lang="ru-RU" altLang="ru-RU" sz="4800" b="1" dirty="0">
              <a:latin typeface="Monotype Corsiva" panose="03010101010201010101" pitchFamily="66" charset="0"/>
            </a:endParaRPr>
          </a:p>
        </p:txBody>
      </p:sp>
      <p:sp>
        <p:nvSpPr>
          <p:cNvPr id="128" name="Rectangle 8">
            <a:hlinkClick r:id="rId9" action="ppaction://hlinksldjump"/>
          </p:cNvPr>
          <p:cNvSpPr>
            <a:spLocks noChangeArrowheads="1"/>
          </p:cNvSpPr>
          <p:nvPr/>
        </p:nvSpPr>
        <p:spPr bwMode="auto">
          <a:xfrm>
            <a:off x="987436" y="4315948"/>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8</a:t>
            </a:r>
            <a:endParaRPr lang="ru-RU" altLang="ru-RU" sz="4800" b="1" dirty="0">
              <a:latin typeface="Monotype Corsiva" panose="03010101010201010101" pitchFamily="66" charset="0"/>
            </a:endParaRPr>
          </a:p>
        </p:txBody>
      </p:sp>
      <p:sp>
        <p:nvSpPr>
          <p:cNvPr id="129" name="Rectangle 9">
            <a:hlinkClick r:id="rId10" action="ppaction://hlinksldjump"/>
          </p:cNvPr>
          <p:cNvSpPr>
            <a:spLocks noChangeArrowheads="1"/>
          </p:cNvSpPr>
          <p:nvPr/>
        </p:nvSpPr>
        <p:spPr bwMode="auto">
          <a:xfrm>
            <a:off x="548753" y="2980211"/>
            <a:ext cx="7273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9</a:t>
            </a:r>
            <a:endParaRPr lang="ru-RU" altLang="ru-RU" sz="4800" b="1" dirty="0">
              <a:latin typeface="Monotype Corsiva" panose="03010101010201010101" pitchFamily="66" charset="0"/>
            </a:endParaRPr>
          </a:p>
        </p:txBody>
      </p:sp>
      <p:sp>
        <p:nvSpPr>
          <p:cNvPr id="130" name="Rectangle 10">
            <a:hlinkClick r:id="rId11" action="ppaction://hlinksldjump"/>
          </p:cNvPr>
          <p:cNvSpPr>
            <a:spLocks noChangeArrowheads="1"/>
          </p:cNvSpPr>
          <p:nvPr/>
        </p:nvSpPr>
        <p:spPr bwMode="auto">
          <a:xfrm>
            <a:off x="864009" y="1639512"/>
            <a:ext cx="7920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ru-RU" altLang="ru-RU" sz="4800" b="1" dirty="0" smtClean="0">
                <a:latin typeface="Monotype Corsiva" panose="03010101010201010101" pitchFamily="66" charset="0"/>
              </a:rPr>
              <a:t>1</a:t>
            </a:r>
            <a:r>
              <a:rPr lang="en-US" altLang="ru-RU" sz="4800" b="1" dirty="0">
                <a:latin typeface="Monotype Corsiva" panose="03010101010201010101" pitchFamily="66" charset="0"/>
              </a:rPr>
              <a:t>0</a:t>
            </a:r>
            <a:endParaRPr lang="ru-RU" altLang="ru-RU" sz="4800" b="1" dirty="0">
              <a:latin typeface="Monotype Corsiva" panose="03010101010201010101" pitchFamily="66" charset="0"/>
            </a:endParaRPr>
          </a:p>
        </p:txBody>
      </p:sp>
      <p:sp>
        <p:nvSpPr>
          <p:cNvPr id="131" name="Rectangle 4">
            <a:hlinkClick r:id="rId12" action="ppaction://hlinksldjump"/>
          </p:cNvPr>
          <p:cNvSpPr>
            <a:spLocks noChangeArrowheads="1"/>
          </p:cNvSpPr>
          <p:nvPr/>
        </p:nvSpPr>
        <p:spPr bwMode="auto">
          <a:xfrm>
            <a:off x="5694482" y="4265133"/>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4</a:t>
            </a:r>
            <a:endParaRPr lang="ru-RU" altLang="ru-RU" sz="4800" b="1" dirty="0">
              <a:latin typeface="Monotype Corsiva" panose="03010101010201010101" pitchFamily="66" charset="0"/>
            </a:endParaRPr>
          </a:p>
        </p:txBody>
      </p:sp>
      <p:sp>
        <p:nvSpPr>
          <p:cNvPr id="133" name="Rectangle 11">
            <a:hlinkClick r:id="rId13" action="ppaction://hlinksldjump"/>
          </p:cNvPr>
          <p:cNvSpPr>
            <a:spLocks noChangeArrowheads="1"/>
          </p:cNvSpPr>
          <p:nvPr/>
        </p:nvSpPr>
        <p:spPr bwMode="auto">
          <a:xfrm>
            <a:off x="1763688" y="571208"/>
            <a:ext cx="8410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ru-RU" altLang="ru-RU" sz="4800" b="1" dirty="0" smtClean="0">
                <a:latin typeface="Monotype Corsiva" panose="03010101010201010101" pitchFamily="66" charset="0"/>
              </a:rPr>
              <a:t>1</a:t>
            </a:r>
            <a:r>
              <a:rPr lang="en-US" altLang="ru-RU" sz="4800" b="1" dirty="0" smtClean="0">
                <a:latin typeface="Monotype Corsiva" panose="03010101010201010101" pitchFamily="66" charset="0"/>
              </a:rPr>
              <a:t>1</a:t>
            </a:r>
            <a:endParaRPr lang="ru-RU" altLang="ru-RU" sz="4800" b="1" dirty="0">
              <a:latin typeface="Monotype Corsiva" panose="03010101010201010101" pitchFamily="66" charset="0"/>
            </a:endParaRPr>
          </a:p>
        </p:txBody>
      </p:sp>
      <p:sp>
        <p:nvSpPr>
          <p:cNvPr id="135" name="Rectangle 1">
            <a:hlinkClick r:id="rId14" action="ppaction://hlinksldjump"/>
          </p:cNvPr>
          <p:cNvSpPr>
            <a:spLocks noChangeArrowheads="1"/>
          </p:cNvSpPr>
          <p:nvPr/>
        </p:nvSpPr>
        <p:spPr bwMode="auto">
          <a:xfrm>
            <a:off x="4620207" y="562232"/>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1</a:t>
            </a:r>
            <a:endParaRPr lang="ru-RU" altLang="ru-RU" sz="4800" b="1" dirty="0">
              <a:latin typeface="Monotype Corsiva" panose="03010101010201010101" pitchFamily="66" charset="0"/>
            </a:endParaRPr>
          </a:p>
        </p:txBody>
      </p:sp>
      <p:sp>
        <p:nvSpPr>
          <p:cNvPr id="136" name="Rectangle 12">
            <a:hlinkClick r:id="rId15" action="ppaction://hlinksldjump"/>
          </p:cNvPr>
          <p:cNvSpPr>
            <a:spLocks noChangeArrowheads="1"/>
          </p:cNvSpPr>
          <p:nvPr/>
        </p:nvSpPr>
        <p:spPr bwMode="auto">
          <a:xfrm>
            <a:off x="3182145" y="238715"/>
            <a:ext cx="8348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ru-RU" altLang="ru-RU" sz="4800" b="1" dirty="0" smtClean="0">
                <a:latin typeface="Monotype Corsiva" panose="03010101010201010101" pitchFamily="66" charset="0"/>
              </a:rPr>
              <a:t>1</a:t>
            </a:r>
            <a:r>
              <a:rPr lang="en-US" altLang="ru-RU" sz="4800" b="1" dirty="0" smtClean="0">
                <a:latin typeface="Monotype Corsiva" panose="03010101010201010101" pitchFamily="66" charset="0"/>
              </a:rPr>
              <a:t>2</a:t>
            </a:r>
            <a:endParaRPr lang="ru-RU" altLang="ru-RU" sz="4800" b="1" dirty="0">
              <a:latin typeface="Monotype Corsiva" panose="03010101010201010101" pitchFamily="66" charset="0"/>
            </a:endParaRPr>
          </a:p>
        </p:txBody>
      </p:sp>
      <p:sp>
        <p:nvSpPr>
          <p:cNvPr id="137" name="Rectangle 6">
            <a:hlinkClick r:id="rId16" action="ppaction://hlinksldjump"/>
          </p:cNvPr>
          <p:cNvSpPr>
            <a:spLocks noChangeArrowheads="1"/>
          </p:cNvSpPr>
          <p:nvPr/>
        </p:nvSpPr>
        <p:spPr bwMode="auto">
          <a:xfrm>
            <a:off x="3306302" y="5740947"/>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6</a:t>
            </a:r>
            <a:endParaRPr lang="ru-RU" altLang="ru-RU" sz="4800" b="1" dirty="0">
              <a:latin typeface="Monotype Corsiva" panose="03010101010201010101" pitchFamily="66" charset="0"/>
            </a:endParaRPr>
          </a:p>
        </p:txBody>
      </p:sp>
      <p:pic>
        <p:nvPicPr>
          <p:cNvPr id="1026" name="Picture 2" descr="http://s1.pic4you.ru/allimage/y2012/08-22/12216/2362556.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rot="8983634">
            <a:off x="5559095" y="447624"/>
            <a:ext cx="4288579" cy="28090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1.pic4you.ru/allimage/y2012/06-28/12216/2189072.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rot="19218933">
            <a:off x="7869557" y="354453"/>
            <a:ext cx="704891" cy="43350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img-fotki.yandex.ru/get/5305/52732579.ff/0_a212b_dd392e62_orig.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721943" y="3263163"/>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
            <a:hlinkClick r:id="rId20" action="ppaction://hlinksldjump"/>
          </p:cNvPr>
          <p:cNvSpPr>
            <a:spLocks noChangeArrowheads="1"/>
          </p:cNvSpPr>
          <p:nvPr/>
        </p:nvSpPr>
        <p:spPr bwMode="auto">
          <a:xfrm>
            <a:off x="5728029" y="1639512"/>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2</a:t>
            </a:r>
            <a:endParaRPr lang="ru-RU" altLang="ru-RU" sz="4800" b="1" dirty="0">
              <a:latin typeface="Monotype Corsiva" panose="03010101010201010101" pitchFamily="66" charset="0"/>
            </a:endParaRPr>
          </a:p>
        </p:txBody>
      </p:sp>
      <p:sp>
        <p:nvSpPr>
          <p:cNvPr id="132" name="Rectangle 3">
            <a:hlinkClick r:id="rId21" action="ppaction://hlinksldjump"/>
          </p:cNvPr>
          <p:cNvSpPr>
            <a:spLocks noChangeArrowheads="1"/>
          </p:cNvSpPr>
          <p:nvPr/>
        </p:nvSpPr>
        <p:spPr bwMode="auto">
          <a:xfrm>
            <a:off x="6059334" y="2957022"/>
            <a:ext cx="662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ru-RU" sz="4800" b="1" dirty="0" smtClean="0">
                <a:latin typeface="Monotype Corsiva" panose="03010101010201010101" pitchFamily="66" charset="0"/>
              </a:rPr>
              <a:t>3</a:t>
            </a:r>
            <a:endParaRPr lang="ru-RU" altLang="ru-RU" sz="4800" b="1" dirty="0">
              <a:latin typeface="Monotype Corsiva" panose="03010101010201010101" pitchFamily="66" charset="0"/>
            </a:endParaRPr>
          </a:p>
        </p:txBody>
      </p:sp>
    </p:spTree>
    <p:extLst>
      <p:ext uri="{BB962C8B-B14F-4D97-AF65-F5344CB8AC3E}">
        <p14:creationId xmlns:p14="http://schemas.microsoft.com/office/powerpoint/2010/main" val="347395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5"/>
                                        </p:tgtEl>
                                      </p:cBhvr>
                                    </p:animEffect>
                                    <p:set>
                                      <p:cBhvr>
                                        <p:cTn id="7" dur="1" fill="hold">
                                          <p:stCondLst>
                                            <p:cond delay="499"/>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4"/>
                                        </p:tgtEl>
                                      </p:cBhvr>
                                    </p:animEffect>
                                    <p:set>
                                      <p:cBhvr>
                                        <p:cTn id="1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4" restart="whenNotActive" fill="hold" evtFilter="cancelBubble" nodeType="interactiveSeq">
                <p:stCondLst>
                  <p:cond evt="onClick" delay="0">
                    <p:tgtEl>
                      <p:spTgt spid="1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2"/>
                                        </p:tgtEl>
                                      </p:cBhvr>
                                    </p:animEffect>
                                    <p:set>
                                      <p:cBhvr>
                                        <p:cTn id="19" dur="1" fill="hold">
                                          <p:stCondLst>
                                            <p:cond delay="4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1"/>
                                        </p:tgtEl>
                                      </p:cBhvr>
                                    </p:animEffect>
                                    <p:set>
                                      <p:cBhvr>
                                        <p:cTn id="25"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6" restart="whenNotActive" fill="hold" evtFilter="cancelBubble" nodeType="interactiveSeq">
                <p:stCondLst>
                  <p:cond evt="onClick" delay="0">
                    <p:tgtEl>
                      <p:spTgt spid="1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2" restart="whenNotActive" fill="hold" evtFilter="cancelBubble" nodeType="interactiveSeq">
                <p:stCondLst>
                  <p:cond evt="onClick" delay="0">
                    <p:tgtEl>
                      <p:spTgt spid="1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7"/>
                                        </p:tgtEl>
                                      </p:cBhvr>
                                    </p:animEffect>
                                    <p:set>
                                      <p:cBhvr>
                                        <p:cTn id="37" dur="1" fill="hold">
                                          <p:stCondLst>
                                            <p:cond delay="4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38" restart="whenNotActive" fill="hold" evtFilter="cancelBubble" nodeType="interactiveSeq">
                <p:stCondLst>
                  <p:cond evt="onClick" delay="0">
                    <p:tgtEl>
                      <p:spTgt spid="1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7"/>
                                        </p:tgtEl>
                                      </p:cBhvr>
                                    </p:animEffect>
                                    <p:set>
                                      <p:cBhvr>
                                        <p:cTn id="43"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44" restart="whenNotActive" fill="hold" evtFilter="cancelBubble" nodeType="interactiveSeq">
                <p:stCondLst>
                  <p:cond evt="onClick" delay="0">
                    <p:tgtEl>
                      <p:spTgt spid="12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28"/>
                                        </p:tgtEl>
                                      </p:cBhvr>
                                    </p:animEffect>
                                    <p:set>
                                      <p:cBhvr>
                                        <p:cTn id="49"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50" restart="whenNotActive" fill="hold" evtFilter="cancelBubble" nodeType="interactiveSeq">
                <p:stCondLst>
                  <p:cond evt="onClick" delay="0">
                    <p:tgtEl>
                      <p:spTgt spid="12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29"/>
                                        </p:tgtEl>
                                      </p:cBhvr>
                                    </p:animEffect>
                                    <p:set>
                                      <p:cBhvr>
                                        <p:cTn id="55"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56" restart="whenNotActive" fill="hold" evtFilter="cancelBubble" nodeType="interactiveSeq">
                <p:stCondLst>
                  <p:cond evt="onClick" delay="0">
                    <p:tgtEl>
                      <p:spTgt spid="13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30"/>
                                        </p:tgtEl>
                                      </p:cBhvr>
                                    </p:animEffect>
                                    <p:set>
                                      <p:cBhvr>
                                        <p:cTn id="61"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62" restart="whenNotActive" fill="hold" evtFilter="cancelBubble" nodeType="interactiveSeq">
                <p:stCondLst>
                  <p:cond evt="onClick" delay="0">
                    <p:tgtEl>
                      <p:spTgt spid="13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33"/>
                                        </p:tgtEl>
                                      </p:cBhvr>
                                    </p:animEffect>
                                    <p:set>
                                      <p:cBhvr>
                                        <p:cTn id="67" dur="1" fill="hold">
                                          <p:stCondLst>
                                            <p:cond delay="499"/>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68" restart="whenNotActive" fill="hold" evtFilter="cancelBubble" nodeType="interactiveSeq">
                <p:stCondLst>
                  <p:cond evt="onClick" delay="0">
                    <p:tgtEl>
                      <p:spTgt spid="13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36"/>
                                        </p:tgtEl>
                                      </p:cBhvr>
                                    </p:animEffect>
                                    <p:set>
                                      <p:cBhvr>
                                        <p:cTn id="73" dur="1" fill="hold">
                                          <p:stCondLst>
                                            <p:cond delay="4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118" grpId="0"/>
      <p:bldP spid="127" grpId="0"/>
      <p:bldP spid="128" grpId="0"/>
      <p:bldP spid="129" grpId="0"/>
      <p:bldP spid="130" grpId="0"/>
      <p:bldP spid="131" grpId="0"/>
      <p:bldP spid="133" grpId="0"/>
      <p:bldP spid="135" grpId="0"/>
      <p:bldP spid="136" grpId="0"/>
      <p:bldP spid="137" grpId="0"/>
      <p:bldP spid="134" grpId="0"/>
      <p:bldP spid="13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700808"/>
              <a:ext cx="590465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2.</a:t>
              </a:r>
            </a:p>
            <a:p>
              <a:pPr algn="ctr" eaLnBrk="1" hangingPunct="1"/>
              <a:r>
                <a:rPr kumimoji="0" lang="ru-RU" altLang="ru-RU" sz="3200" b="1" dirty="0" smtClean="0">
                  <a:solidFill>
                    <a:srgbClr val="000000"/>
                  </a:solidFill>
                  <a:latin typeface="Times New Roman" pitchFamily="18" charset="0"/>
                  <a:ea typeface="+mn-ea"/>
                </a:rPr>
                <a:t>Каким </a:t>
              </a:r>
              <a:r>
                <a:rPr kumimoji="0" lang="ru-RU" altLang="ru-RU" sz="3200" b="1" dirty="0">
                  <a:solidFill>
                    <a:srgbClr val="000000"/>
                  </a:solidFill>
                  <a:latin typeface="Times New Roman" pitchFamily="18" charset="0"/>
                  <a:ea typeface="+mn-ea"/>
                </a:rPr>
                <a:t>овощем в Древнем Египте на строительстве пирамид кормили рабов, чтобы они не заболели?</a:t>
              </a:r>
              <a:endParaRPr kumimoji="0" lang="ru-RU" altLang="ru-RU" sz="3200" b="1" dirty="0" smtClean="0">
                <a:solidFill>
                  <a:srgbClr val="000000"/>
                </a:solidFill>
                <a:latin typeface="Times New Roman" pitchFamily="18" charset="0"/>
                <a:ea typeface="+mn-ea"/>
              </a:endParaRPr>
            </a:p>
          </p:txBody>
        </p:sp>
      </p:grpSp>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2924139" y="5759048"/>
              <a:ext cx="2093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Чеснок</a:t>
              </a:r>
            </a:p>
          </p:txBody>
        </p:sp>
        <p:pic>
          <p:nvPicPr>
            <p:cNvPr id="4" name="Рисунок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1737" y="908720"/>
              <a:ext cx="6194559" cy="4532603"/>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3953540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700808"/>
              <a:ext cx="590465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4.</a:t>
              </a:r>
            </a:p>
            <a:p>
              <a:pPr algn="ctr" eaLnBrk="1" hangingPunct="1"/>
              <a:r>
                <a:rPr kumimoji="0" lang="ru-RU" altLang="ru-RU" sz="3200" b="1" dirty="0" smtClean="0">
                  <a:solidFill>
                    <a:srgbClr val="000000"/>
                  </a:solidFill>
                  <a:latin typeface="Times New Roman" pitchFamily="18" charset="0"/>
                  <a:ea typeface="+mn-ea"/>
                </a:rPr>
                <a:t>Какое </a:t>
              </a:r>
              <a:r>
                <a:rPr kumimoji="0" lang="ru-RU" altLang="ru-RU" sz="3200" b="1" dirty="0">
                  <a:solidFill>
                    <a:srgbClr val="000000"/>
                  </a:solidFill>
                  <a:latin typeface="Times New Roman" pitchFamily="18" charset="0"/>
                  <a:ea typeface="+mn-ea"/>
                </a:rPr>
                <a:t>сельскохозяйственное растение было причиной крестьянских </a:t>
              </a:r>
              <a:r>
                <a:rPr kumimoji="0" lang="ru-RU" altLang="ru-RU" sz="3200" b="1" dirty="0" smtClean="0">
                  <a:solidFill>
                    <a:srgbClr val="000000"/>
                  </a:solidFill>
                  <a:latin typeface="Times New Roman" pitchFamily="18" charset="0"/>
                  <a:ea typeface="+mn-ea"/>
                </a:rPr>
                <a:t>бунтов</a:t>
              </a:r>
            </a:p>
            <a:p>
              <a:pPr algn="ctr" eaLnBrk="1" hangingPunct="1"/>
              <a:r>
                <a:rPr kumimoji="0" lang="ru-RU" altLang="ru-RU" sz="3200" b="1" dirty="0" smtClean="0">
                  <a:solidFill>
                    <a:srgbClr val="000000"/>
                  </a:solidFill>
                  <a:latin typeface="Times New Roman" pitchFamily="18" charset="0"/>
                  <a:ea typeface="+mn-ea"/>
                </a:rPr>
                <a:t>первой </a:t>
              </a:r>
              <a:r>
                <a:rPr kumimoji="0" lang="ru-RU" altLang="ru-RU" sz="3200" b="1" dirty="0">
                  <a:solidFill>
                    <a:srgbClr val="000000"/>
                  </a:solidFill>
                  <a:latin typeface="Times New Roman" pitchFamily="18" charset="0"/>
                  <a:ea typeface="+mn-ea"/>
                </a:rPr>
                <a:t>половины 19-го века?</a:t>
              </a:r>
              <a:endParaRPr kumimoji="0" lang="ru-RU" altLang="ru-RU" sz="3200" b="1" dirty="0" smtClean="0">
                <a:solidFill>
                  <a:srgbClr val="000000"/>
                </a:solidFill>
                <a:latin typeface="Times New Roman" pitchFamily="18" charset="0"/>
                <a:ea typeface="+mn-ea"/>
              </a:endParaRPr>
            </a:p>
          </p:txBody>
        </p:sp>
      </p:grpSp>
      <p:grpSp>
        <p:nvGrpSpPr>
          <p:cNvPr id="8" name="Группа 7"/>
          <p:cNvGrpSpPr/>
          <p:nvPr/>
        </p:nvGrpSpPr>
        <p:grpSpPr>
          <a:xfrm>
            <a:off x="273224" y="0"/>
            <a:ext cx="7756930" cy="6858000"/>
            <a:chOff x="273224" y="0"/>
            <a:chExt cx="7756930" cy="6858000"/>
          </a:xfrm>
        </p:grpSpPr>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2859706" y="5759048"/>
                <a:ext cx="25839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Картофель</a:t>
                </a:r>
              </a:p>
            </p:txBody>
          </p:sp>
        </p:grpSp>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3162" y="1052736"/>
              <a:ext cx="5662296" cy="4402435"/>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4192258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700808"/>
              <a:ext cx="59046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6.</a:t>
              </a:r>
            </a:p>
            <a:p>
              <a:pPr algn="ctr" eaLnBrk="1" hangingPunct="1"/>
              <a:r>
                <a:rPr kumimoji="0" lang="ru-RU" altLang="ru-RU" sz="3200" b="1" dirty="0" smtClean="0">
                  <a:solidFill>
                    <a:srgbClr val="000000"/>
                  </a:solidFill>
                  <a:latin typeface="Times New Roman" pitchFamily="18" charset="0"/>
                  <a:ea typeface="+mn-ea"/>
                </a:rPr>
                <a:t>В </a:t>
              </a:r>
              <a:r>
                <a:rPr kumimoji="0" lang="ru-RU" altLang="ru-RU" sz="3200" b="1" dirty="0">
                  <a:solidFill>
                    <a:srgbClr val="000000"/>
                  </a:solidFill>
                  <a:latin typeface="Times New Roman" pitchFamily="18" charset="0"/>
                  <a:ea typeface="+mn-ea"/>
                </a:rPr>
                <a:t>честь </a:t>
              </a:r>
              <a:r>
                <a:rPr kumimoji="0" lang="ru-RU" altLang="ru-RU" sz="3200" b="1" dirty="0" smtClean="0">
                  <a:solidFill>
                    <a:srgbClr val="000000"/>
                  </a:solidFill>
                  <a:latin typeface="Times New Roman" pitchFamily="18" charset="0"/>
                  <a:ea typeface="+mn-ea"/>
                </a:rPr>
                <a:t>какого</a:t>
              </a:r>
            </a:p>
            <a:p>
              <a:pPr algn="ctr" eaLnBrk="1" hangingPunct="1"/>
              <a:r>
                <a:rPr kumimoji="0" lang="ru-RU" altLang="ru-RU" sz="3200" b="1" dirty="0" smtClean="0">
                  <a:solidFill>
                    <a:srgbClr val="000000"/>
                  </a:solidFill>
                  <a:latin typeface="Times New Roman" pitchFamily="18" charset="0"/>
                  <a:ea typeface="+mn-ea"/>
                </a:rPr>
                <a:t>овощного </a:t>
              </a:r>
              <a:r>
                <a:rPr kumimoji="0" lang="ru-RU" altLang="ru-RU" sz="3200" b="1" dirty="0">
                  <a:solidFill>
                    <a:srgbClr val="000000"/>
                  </a:solidFill>
                  <a:latin typeface="Times New Roman" pitchFamily="18" charset="0"/>
                  <a:ea typeface="+mn-ea"/>
                </a:rPr>
                <a:t>растения назвали витамин Р?</a:t>
              </a:r>
              <a:endParaRPr kumimoji="0" lang="ru-RU" altLang="ru-RU" sz="3200" b="1" dirty="0" smtClean="0">
                <a:solidFill>
                  <a:srgbClr val="000000"/>
                </a:solidFill>
                <a:latin typeface="Times New Roman" pitchFamily="18" charset="0"/>
                <a:ea typeface="+mn-ea"/>
              </a:endParaRPr>
            </a:p>
          </p:txBody>
        </p:sp>
      </p:grpSp>
      <p:grpSp>
        <p:nvGrpSpPr>
          <p:cNvPr id="11" name="Группа 10"/>
          <p:cNvGrpSpPr/>
          <p:nvPr/>
        </p:nvGrpSpPr>
        <p:grpSpPr>
          <a:xfrm>
            <a:off x="273224" y="0"/>
            <a:ext cx="7756930" cy="6858000"/>
            <a:chOff x="273224" y="0"/>
            <a:chExt cx="7756930" cy="6858000"/>
          </a:xfrm>
        </p:grpSpPr>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623297" y="4653136"/>
                <a:ext cx="632496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a:solidFill>
                      <a:srgbClr val="000000"/>
                    </a:solidFill>
                    <a:latin typeface="Times New Roman" pitchFamily="18" charset="0"/>
                    <a:ea typeface="+mn-ea"/>
                  </a:rPr>
                  <a:t>Паприка, красный стручковый перец. Из него впервые выделили это витамин, в честь него и назвали.</a:t>
                </a:r>
                <a:endParaRPr kumimoji="0" lang="ru-RU" altLang="ru-RU" sz="3200" b="1" dirty="0" smtClean="0">
                  <a:solidFill>
                    <a:srgbClr val="000000"/>
                  </a:solidFill>
                  <a:latin typeface="Times New Roman" pitchFamily="18" charset="0"/>
                  <a:ea typeface="+mn-ea"/>
                </a:endParaRPr>
              </a:p>
            </p:txBody>
          </p:sp>
        </p:grpSp>
        <p:pic>
          <p:nvPicPr>
            <p:cNvPr id="8" name="Рисунок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05497" y="620688"/>
              <a:ext cx="5692383" cy="4213842"/>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1986332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700808"/>
              <a:ext cx="59046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8.</a:t>
              </a:r>
            </a:p>
            <a:p>
              <a:pPr algn="ctr" eaLnBrk="1" hangingPunct="1"/>
              <a:r>
                <a:rPr kumimoji="0" lang="ru-RU" altLang="ru-RU" sz="3200" b="1" dirty="0" smtClean="0">
                  <a:solidFill>
                    <a:srgbClr val="000000"/>
                  </a:solidFill>
                  <a:latin typeface="Times New Roman" pitchFamily="18" charset="0"/>
                  <a:ea typeface="+mn-ea"/>
                </a:rPr>
                <a:t>В </a:t>
              </a:r>
              <a:r>
                <a:rPr kumimoji="0" lang="ru-RU" altLang="ru-RU" sz="3200" b="1" dirty="0">
                  <a:solidFill>
                    <a:srgbClr val="000000"/>
                  </a:solidFill>
                  <a:latin typeface="Times New Roman" pitchFamily="18" charset="0"/>
                  <a:ea typeface="+mn-ea"/>
                </a:rPr>
                <a:t>каком овоще больше всего железа?</a:t>
              </a:r>
              <a:endParaRPr kumimoji="0" lang="ru-RU" altLang="ru-RU" sz="3200" b="1" dirty="0" smtClean="0">
                <a:solidFill>
                  <a:srgbClr val="000000"/>
                </a:solidFill>
                <a:latin typeface="Times New Roman" pitchFamily="18" charset="0"/>
                <a:ea typeface="+mn-ea"/>
              </a:endParaRPr>
            </a:p>
          </p:txBody>
        </p:sp>
      </p:grpSp>
      <p:grpSp>
        <p:nvGrpSpPr>
          <p:cNvPr id="12" name="Группа 11"/>
          <p:cNvGrpSpPr/>
          <p:nvPr/>
        </p:nvGrpSpPr>
        <p:grpSpPr>
          <a:xfrm>
            <a:off x="273224" y="0"/>
            <a:ext cx="7756930" cy="6858000"/>
            <a:chOff x="273224" y="0"/>
            <a:chExt cx="7756930" cy="6858000"/>
          </a:xfrm>
        </p:grpSpPr>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3105154" y="5759047"/>
                <a:ext cx="2093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Тыква</a:t>
                </a:r>
              </a:p>
            </p:txBody>
          </p:sp>
        </p:grpSp>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496" y="867029"/>
              <a:ext cx="6390386" cy="4806878"/>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2548893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46" y="231912"/>
            <a:ext cx="9057908" cy="6394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196752"/>
              <a:ext cx="590465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10.</a:t>
              </a:r>
            </a:p>
            <a:p>
              <a:pPr algn="ctr" eaLnBrk="1" hangingPunct="1"/>
              <a:r>
                <a:rPr kumimoji="0" lang="ru-RU" altLang="ru-RU" sz="3200" b="1" dirty="0" smtClean="0">
                  <a:solidFill>
                    <a:srgbClr val="000000"/>
                  </a:solidFill>
                  <a:latin typeface="Times New Roman" pitchFamily="18" charset="0"/>
                  <a:ea typeface="+mn-ea"/>
                </a:rPr>
                <a:t>По </a:t>
              </a:r>
              <a:r>
                <a:rPr kumimoji="0" lang="ru-RU" altLang="ru-RU" sz="3200" b="1" dirty="0">
                  <a:solidFill>
                    <a:srgbClr val="000000"/>
                  </a:solidFill>
                  <a:latin typeface="Times New Roman" pitchFamily="18" charset="0"/>
                  <a:ea typeface="+mn-ea"/>
                </a:rPr>
                <a:t>мнению сказочной Алисы, от уксуса </a:t>
              </a:r>
              <a:r>
                <a:rPr kumimoji="0" lang="ru-RU" altLang="ru-RU" sz="3200" b="1" dirty="0" smtClean="0">
                  <a:solidFill>
                    <a:srgbClr val="000000"/>
                  </a:solidFill>
                  <a:latin typeface="Times New Roman" pitchFamily="18" charset="0"/>
                  <a:ea typeface="+mn-ea"/>
                </a:rPr>
                <a:t>куксятся,</a:t>
              </a:r>
            </a:p>
            <a:p>
              <a:pPr algn="ctr" eaLnBrk="1" hangingPunct="1"/>
              <a:r>
                <a:rPr kumimoji="0" lang="ru-RU" altLang="ru-RU" sz="3200" b="1" dirty="0" smtClean="0">
                  <a:solidFill>
                    <a:srgbClr val="000000"/>
                  </a:solidFill>
                  <a:latin typeface="Times New Roman" pitchFamily="18" charset="0"/>
                  <a:ea typeface="+mn-ea"/>
                </a:rPr>
                <a:t>от </a:t>
              </a:r>
              <a:r>
                <a:rPr kumimoji="0" lang="ru-RU" altLang="ru-RU" sz="3200" b="1" dirty="0">
                  <a:solidFill>
                    <a:srgbClr val="000000"/>
                  </a:solidFill>
                  <a:latin typeface="Times New Roman" pitchFamily="18" charset="0"/>
                  <a:ea typeface="+mn-ea"/>
                </a:rPr>
                <a:t>горчицы - </a:t>
              </a:r>
              <a:r>
                <a:rPr kumimoji="0" lang="ru-RU" altLang="ru-RU" sz="3200" b="1" dirty="0" smtClean="0">
                  <a:solidFill>
                    <a:srgbClr val="000000"/>
                  </a:solidFill>
                  <a:latin typeface="Times New Roman" pitchFamily="18" charset="0"/>
                  <a:ea typeface="+mn-ea"/>
                </a:rPr>
                <a:t>огорчаются,</a:t>
              </a:r>
            </a:p>
            <a:p>
              <a:pPr algn="ctr" eaLnBrk="1" hangingPunct="1"/>
              <a:r>
                <a:rPr kumimoji="0" lang="ru-RU" altLang="ru-RU" sz="3200" b="1" dirty="0" smtClean="0">
                  <a:solidFill>
                    <a:srgbClr val="000000"/>
                  </a:solidFill>
                  <a:latin typeface="Times New Roman" pitchFamily="18" charset="0"/>
                  <a:ea typeface="+mn-ea"/>
                </a:rPr>
                <a:t>от </a:t>
              </a:r>
              <a:r>
                <a:rPr kumimoji="0" lang="ru-RU" altLang="ru-RU" sz="3200" b="1" dirty="0">
                  <a:solidFill>
                    <a:srgbClr val="000000"/>
                  </a:solidFill>
                  <a:latin typeface="Times New Roman" pitchFamily="18" charset="0"/>
                  <a:ea typeface="+mn-ea"/>
                </a:rPr>
                <a:t>сдобы - </a:t>
              </a:r>
              <a:r>
                <a:rPr kumimoji="0" lang="ru-RU" altLang="ru-RU" sz="3200" b="1" dirty="0" smtClean="0">
                  <a:solidFill>
                    <a:srgbClr val="000000"/>
                  </a:solidFill>
                  <a:latin typeface="Times New Roman" pitchFamily="18" charset="0"/>
                  <a:ea typeface="+mn-ea"/>
                </a:rPr>
                <a:t>добреют.</a:t>
              </a:r>
            </a:p>
            <a:p>
              <a:pPr algn="ctr" eaLnBrk="1" hangingPunct="1"/>
              <a:r>
                <a:rPr kumimoji="0" lang="ru-RU" altLang="ru-RU" sz="3200" b="1" dirty="0" smtClean="0">
                  <a:solidFill>
                    <a:srgbClr val="000000"/>
                  </a:solidFill>
                  <a:latin typeface="Times New Roman" pitchFamily="18" charset="0"/>
                  <a:ea typeface="+mn-ea"/>
                </a:rPr>
                <a:t>А </a:t>
              </a:r>
              <a:r>
                <a:rPr kumimoji="0" lang="ru-RU" altLang="ru-RU" sz="3200" b="1" dirty="0">
                  <a:solidFill>
                    <a:srgbClr val="000000"/>
                  </a:solidFill>
                  <a:latin typeface="Times New Roman" pitchFamily="18" charset="0"/>
                  <a:ea typeface="+mn-ea"/>
                </a:rPr>
                <a:t>что, по её </a:t>
              </a:r>
              <a:r>
                <a:rPr kumimoji="0" lang="ru-RU" altLang="ru-RU" sz="3200" b="1" dirty="0" smtClean="0">
                  <a:solidFill>
                    <a:srgbClr val="000000"/>
                  </a:solidFill>
                  <a:latin typeface="Times New Roman" pitchFamily="18" charset="0"/>
                  <a:ea typeface="+mn-ea"/>
                </a:rPr>
                <a:t>мнению,</a:t>
              </a:r>
            </a:p>
            <a:p>
              <a:pPr algn="ctr" eaLnBrk="1" hangingPunct="1"/>
              <a:r>
                <a:rPr kumimoji="0" lang="ru-RU" altLang="ru-RU" sz="3200" b="1" dirty="0" smtClean="0">
                  <a:solidFill>
                    <a:srgbClr val="000000"/>
                  </a:solidFill>
                  <a:latin typeface="Times New Roman" pitchFamily="18" charset="0"/>
                  <a:ea typeface="+mn-ea"/>
                </a:rPr>
                <a:t>люди </a:t>
              </a:r>
              <a:r>
                <a:rPr kumimoji="0" lang="ru-RU" altLang="ru-RU" sz="3200" b="1" dirty="0">
                  <a:solidFill>
                    <a:srgbClr val="000000"/>
                  </a:solidFill>
                  <a:latin typeface="Times New Roman" pitchFamily="18" charset="0"/>
                  <a:ea typeface="+mn-ea"/>
                </a:rPr>
                <a:t>делают от лука?</a:t>
              </a:r>
              <a:endParaRPr kumimoji="0" lang="ru-RU" altLang="ru-RU" sz="3200" b="1" dirty="0" smtClean="0">
                <a:solidFill>
                  <a:srgbClr val="000000"/>
                </a:solidFill>
                <a:latin typeface="Times New Roman" pitchFamily="18" charset="0"/>
                <a:ea typeface="+mn-ea"/>
              </a:endParaRPr>
            </a:p>
          </p:txBody>
        </p:sp>
      </p:grpSp>
      <p:grpSp>
        <p:nvGrpSpPr>
          <p:cNvPr id="11" name="Группа 10"/>
          <p:cNvGrpSpPr/>
          <p:nvPr/>
        </p:nvGrpSpPr>
        <p:grpSpPr>
          <a:xfrm>
            <a:off x="273224" y="0"/>
            <a:ext cx="7756930" cy="6858000"/>
            <a:chOff x="273224" y="0"/>
            <a:chExt cx="7756930" cy="6858000"/>
          </a:xfrm>
        </p:grpSpPr>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3105154" y="5772409"/>
                <a:ext cx="2093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a:solidFill>
                      <a:srgbClr val="000000"/>
                    </a:solidFill>
                    <a:latin typeface="Times New Roman" pitchFamily="18" charset="0"/>
                    <a:ea typeface="+mn-ea"/>
                  </a:rPr>
                  <a:t>Лукавят</a:t>
                </a:r>
                <a:endParaRPr kumimoji="0" lang="ru-RU" altLang="ru-RU" sz="3200" b="1" dirty="0" smtClean="0">
                  <a:solidFill>
                    <a:srgbClr val="000000"/>
                  </a:solidFill>
                  <a:latin typeface="Times New Roman" pitchFamily="18" charset="0"/>
                  <a:ea typeface="+mn-ea"/>
                </a:endParaRPr>
              </a:p>
            </p:txBody>
          </p:sp>
        </p:grpSp>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1550" y="1164079"/>
              <a:ext cx="5420278" cy="4240206"/>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35724609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C00000"/>
            </a:gs>
            <a:gs pos="24000">
              <a:srgbClr val="F08E97"/>
            </a:gs>
            <a:gs pos="64000">
              <a:srgbClr val="DD6742"/>
            </a:gs>
            <a:gs pos="100000">
              <a:srgbClr val="C00000"/>
            </a:gs>
          </a:gsLst>
          <a:path path="rect">
            <a:fillToRect l="100000" t="100000"/>
          </a:path>
        </a:gradFill>
        <a:effectLst/>
      </p:bgPr>
    </p:bg>
    <p:spTree>
      <p:nvGrpSpPr>
        <p:cNvPr id="1" name=""/>
        <p:cNvGrpSpPr/>
        <p:nvPr/>
      </p:nvGrpSpPr>
      <p:grpSpPr>
        <a:xfrm>
          <a:off x="0" y="0"/>
          <a:ext cx="0" cy="0"/>
          <a:chOff x="0" y="0"/>
          <a:chExt cx="0" cy="0"/>
        </a:xfrm>
      </p:grpSpPr>
      <p:grpSp>
        <p:nvGrpSpPr>
          <p:cNvPr id="9" name="Группа 8"/>
          <p:cNvGrpSpPr/>
          <p:nvPr/>
        </p:nvGrpSpPr>
        <p:grpSpPr>
          <a:xfrm>
            <a:off x="11687" y="-2528"/>
            <a:ext cx="9144000" cy="6858000"/>
            <a:chOff x="11687" y="-2528"/>
            <a:chExt cx="9144000" cy="6858000"/>
          </a:xfrm>
        </p:grpSpPr>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328706" name="Text Box 2"/>
            <p:cNvSpPr txBox="1">
              <a:spLocks noChangeArrowheads="1"/>
            </p:cNvSpPr>
            <p:nvPr/>
          </p:nvSpPr>
          <p:spPr bwMode="auto">
            <a:xfrm>
              <a:off x="1421982" y="1700808"/>
              <a:ext cx="59046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12.</a:t>
              </a:r>
            </a:p>
            <a:p>
              <a:pPr algn="ctr" eaLnBrk="1" hangingPunct="1"/>
              <a:r>
                <a:rPr kumimoji="0" lang="ru-RU" altLang="ru-RU" sz="3200" b="1" dirty="0" smtClean="0">
                  <a:solidFill>
                    <a:srgbClr val="000000"/>
                  </a:solidFill>
                  <a:latin typeface="Times New Roman" pitchFamily="18" charset="0"/>
                  <a:ea typeface="+mn-ea"/>
                </a:rPr>
                <a:t>Из </a:t>
              </a:r>
              <a:r>
                <a:rPr kumimoji="0" lang="ru-RU" altLang="ru-RU" sz="3200" b="1" dirty="0">
                  <a:solidFill>
                    <a:srgbClr val="000000"/>
                  </a:solidFill>
                  <a:latin typeface="Times New Roman" pitchFamily="18" charset="0"/>
                  <a:ea typeface="+mn-ea"/>
                </a:rPr>
                <a:t>плодов </a:t>
              </a:r>
              <a:r>
                <a:rPr kumimoji="0" lang="ru-RU" altLang="ru-RU" sz="3200" b="1" dirty="0" smtClean="0">
                  <a:solidFill>
                    <a:srgbClr val="000000"/>
                  </a:solidFill>
                  <a:latin typeface="Times New Roman" pitchFamily="18" charset="0"/>
                  <a:ea typeface="+mn-ea"/>
                </a:rPr>
                <a:t>какого</a:t>
              </a:r>
            </a:p>
            <a:p>
              <a:pPr algn="ctr" eaLnBrk="1" hangingPunct="1"/>
              <a:r>
                <a:rPr kumimoji="0" lang="ru-RU" altLang="ru-RU" sz="3200" b="1" dirty="0" smtClean="0">
                  <a:solidFill>
                    <a:srgbClr val="000000"/>
                  </a:solidFill>
                  <a:latin typeface="Times New Roman" pitchFamily="18" charset="0"/>
                  <a:ea typeface="+mn-ea"/>
                </a:rPr>
                <a:t>бобового </a:t>
              </a:r>
              <a:r>
                <a:rPr kumimoji="0" lang="ru-RU" altLang="ru-RU" sz="3200" b="1" dirty="0">
                  <a:solidFill>
                    <a:srgbClr val="000000"/>
                  </a:solidFill>
                  <a:latin typeface="Times New Roman" pitchFamily="18" charset="0"/>
                  <a:ea typeface="+mn-ea"/>
                </a:rPr>
                <a:t>растения </a:t>
              </a:r>
              <a:r>
                <a:rPr kumimoji="0" lang="ru-RU" altLang="ru-RU" sz="3200" b="1" dirty="0" smtClean="0">
                  <a:solidFill>
                    <a:srgbClr val="000000"/>
                  </a:solidFill>
                  <a:latin typeface="Times New Roman" pitchFamily="18" charset="0"/>
                  <a:ea typeface="+mn-ea"/>
                </a:rPr>
                <a:t>готовят</a:t>
              </a:r>
            </a:p>
            <a:p>
              <a:pPr algn="ctr" eaLnBrk="1" hangingPunct="1"/>
              <a:r>
                <a:rPr kumimoji="0" lang="ru-RU" altLang="ru-RU" sz="3200" b="1" dirty="0" smtClean="0">
                  <a:solidFill>
                    <a:srgbClr val="000000"/>
                  </a:solidFill>
                  <a:latin typeface="Times New Roman" pitchFamily="18" charset="0"/>
                  <a:ea typeface="+mn-ea"/>
                </a:rPr>
                <a:t>«мясные</a:t>
              </a:r>
              <a:r>
                <a:rPr kumimoji="0" lang="ru-RU" altLang="ru-RU" sz="3200" b="1" dirty="0">
                  <a:solidFill>
                    <a:srgbClr val="000000"/>
                  </a:solidFill>
                  <a:latin typeface="Times New Roman" pitchFamily="18" charset="0"/>
                  <a:ea typeface="+mn-ea"/>
                </a:rPr>
                <a:t>» блюда?</a:t>
              </a:r>
              <a:endParaRPr kumimoji="0" lang="ru-RU" altLang="ru-RU" sz="3200" b="1" dirty="0" smtClean="0">
                <a:solidFill>
                  <a:srgbClr val="000000"/>
                </a:solidFill>
                <a:latin typeface="Times New Roman" pitchFamily="18" charset="0"/>
                <a:ea typeface="+mn-ea"/>
              </a:endParaRPr>
            </a:p>
          </p:txBody>
        </p:sp>
      </p:grpSp>
      <p:grpSp>
        <p:nvGrpSpPr>
          <p:cNvPr id="8" name="Группа 7"/>
          <p:cNvGrpSpPr/>
          <p:nvPr/>
        </p:nvGrpSpPr>
        <p:grpSpPr>
          <a:xfrm>
            <a:off x="273224" y="0"/>
            <a:ext cx="7756930" cy="6858000"/>
            <a:chOff x="273224" y="0"/>
            <a:chExt cx="7756930" cy="6858000"/>
          </a:xfrm>
        </p:grpSpPr>
        <p:grpSp>
          <p:nvGrpSpPr>
            <p:cNvPr id="5" name="Группа 4"/>
            <p:cNvGrpSpPr/>
            <p:nvPr/>
          </p:nvGrpSpPr>
          <p:grpSpPr>
            <a:xfrm>
              <a:off x="273224" y="0"/>
              <a:ext cx="7756930" cy="6858000"/>
              <a:chOff x="273224" y="0"/>
              <a:chExt cx="7756930" cy="6858000"/>
            </a:xfrm>
          </p:grpSpPr>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0" name="Text Box 2"/>
              <p:cNvSpPr txBox="1">
                <a:spLocks noChangeArrowheads="1"/>
              </p:cNvSpPr>
              <p:nvPr/>
            </p:nvSpPr>
            <p:spPr bwMode="auto">
              <a:xfrm>
                <a:off x="3105154" y="5759048"/>
                <a:ext cx="2093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Соя</a:t>
                </a:r>
              </a:p>
            </p:txBody>
          </p:sp>
        </p:grpSp>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865" y="876016"/>
              <a:ext cx="6379648" cy="4544928"/>
            </a:xfrm>
            <a:prstGeom prst="rect">
              <a:avLst/>
            </a:prstGeom>
          </p:spPr>
        </p:pic>
      </p:grpSp>
      <p:pic>
        <p:nvPicPr>
          <p:cNvPr id="6" name="Рисунок 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2166968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6" name="Группа 5"/>
          <p:cNvGrpSpPr/>
          <p:nvPr/>
        </p:nvGrpSpPr>
        <p:grpSpPr>
          <a:xfrm>
            <a:off x="33214" y="71442"/>
            <a:ext cx="9110786" cy="6786558"/>
            <a:chOff x="11687" y="-2528"/>
            <a:chExt cx="9144000" cy="6858000"/>
          </a:xfrm>
        </p:grpSpPr>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8" name="Text Box 2"/>
            <p:cNvSpPr txBox="1">
              <a:spLocks noChangeArrowheads="1"/>
            </p:cNvSpPr>
            <p:nvPr/>
          </p:nvSpPr>
          <p:spPr bwMode="auto">
            <a:xfrm>
              <a:off x="1441985" y="1404392"/>
              <a:ext cx="616597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1.</a:t>
              </a:r>
            </a:p>
            <a:p>
              <a:pPr algn="ctr" eaLnBrk="1" hangingPunct="1"/>
              <a:r>
                <a:rPr kumimoji="0" lang="ru-RU" altLang="ru-RU" sz="3200" b="1" dirty="0" smtClean="0">
                  <a:solidFill>
                    <a:srgbClr val="000000"/>
                  </a:solidFill>
                  <a:latin typeface="Times New Roman" pitchFamily="18" charset="0"/>
                  <a:ea typeface="+mn-ea"/>
                </a:rPr>
                <a:t>Восхитившись </a:t>
              </a:r>
              <a:r>
                <a:rPr kumimoji="0" lang="ru-RU" altLang="ru-RU" sz="3200" b="1" dirty="0">
                  <a:solidFill>
                    <a:srgbClr val="000000"/>
                  </a:solidFill>
                  <a:latin typeface="Times New Roman" pitchFamily="18" charset="0"/>
                  <a:ea typeface="+mn-ea"/>
                </a:rPr>
                <a:t>вкусом и размерами этого «</a:t>
              </a:r>
              <a:r>
                <a:rPr kumimoji="0" lang="ru-RU" altLang="ru-RU" sz="3200" b="1" dirty="0" err="1">
                  <a:solidFill>
                    <a:srgbClr val="000000"/>
                  </a:solidFill>
                  <a:latin typeface="Times New Roman" pitchFamily="18" charset="0"/>
                  <a:ea typeface="+mn-ea"/>
                </a:rPr>
                <a:t>астраханца</a:t>
              </a:r>
              <a:r>
                <a:rPr kumimoji="0" lang="ru-RU" altLang="ru-RU" sz="3200" b="1" dirty="0">
                  <a:solidFill>
                    <a:srgbClr val="000000"/>
                  </a:solidFill>
                  <a:latin typeface="Times New Roman" pitchFamily="18" charset="0"/>
                  <a:ea typeface="+mn-ea"/>
                </a:rPr>
                <a:t>», Пётр I повелел выбить в его честь медаль и произвести салют. Что же съел Пётр?</a:t>
              </a:r>
              <a:endParaRPr kumimoji="0" lang="ru-RU" altLang="ru-RU" sz="3200" b="1" dirty="0" smtClean="0">
                <a:solidFill>
                  <a:srgbClr val="000000"/>
                </a:solidFill>
                <a:latin typeface="Times New Roman" pitchFamily="18" charset="0"/>
                <a:ea typeface="+mn-ea"/>
              </a:endParaRPr>
            </a:p>
          </p:txBody>
        </p:sp>
      </p:grpSp>
      <p:grpSp>
        <p:nvGrpSpPr>
          <p:cNvPr id="10" name="Группа 9"/>
          <p:cNvGrpSpPr/>
          <p:nvPr/>
        </p:nvGrpSpPr>
        <p:grpSpPr>
          <a:xfrm>
            <a:off x="273224"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2171469" y="5770439"/>
                <a:ext cx="3960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Астраханский арбуз</a:t>
                </a:r>
              </a:p>
            </p:txBody>
          </p:sp>
        </p:grpSp>
        <p:pic>
          <p:nvPicPr>
            <p:cNvPr id="3" name="Рисунок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44226" y="908720"/>
              <a:ext cx="5211526" cy="4723366"/>
            </a:xfrm>
            <a:prstGeom prst="rect">
              <a:avLst/>
            </a:prstGeom>
          </p:spPr>
        </p:pic>
      </p:grpSp>
      <p:pic>
        <p:nvPicPr>
          <p:cNvPr id="16" name="Рисунок 1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2427261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21" name="Группа 20"/>
          <p:cNvGrpSpPr/>
          <p:nvPr/>
        </p:nvGrpSpPr>
        <p:grpSpPr>
          <a:xfrm>
            <a:off x="164087" y="153187"/>
            <a:ext cx="9144000" cy="6704813"/>
            <a:chOff x="11687" y="-2528"/>
            <a:chExt cx="9144000" cy="6858000"/>
          </a:xfrm>
        </p:grpSpPr>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23" name="Text Box 2"/>
            <p:cNvSpPr txBox="1">
              <a:spLocks noChangeArrowheads="1"/>
            </p:cNvSpPr>
            <p:nvPr/>
          </p:nvSpPr>
          <p:spPr bwMode="auto">
            <a:xfrm>
              <a:off x="1421982" y="1980456"/>
              <a:ext cx="59046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3.</a:t>
              </a:r>
            </a:p>
            <a:p>
              <a:pPr algn="ctr" eaLnBrk="1" hangingPunct="1"/>
              <a:r>
                <a:rPr kumimoji="0" lang="ru-RU" altLang="ru-RU" sz="3200" b="1" dirty="0" smtClean="0">
                  <a:solidFill>
                    <a:srgbClr val="000000"/>
                  </a:solidFill>
                  <a:latin typeface="Times New Roman" pitchFamily="18" charset="0"/>
                  <a:ea typeface="+mn-ea"/>
                </a:rPr>
                <a:t>Назовите </a:t>
              </a:r>
              <a:r>
                <a:rPr kumimoji="0" lang="ru-RU" altLang="ru-RU" sz="3200" b="1" dirty="0">
                  <a:solidFill>
                    <a:srgbClr val="000000"/>
                  </a:solidFill>
                  <a:latin typeface="Times New Roman" pitchFamily="18" charset="0"/>
                  <a:ea typeface="+mn-ea"/>
                </a:rPr>
                <a:t>десертный сорт груш, давший название лимонаду?</a:t>
              </a:r>
              <a:endParaRPr kumimoji="0" lang="ru-RU" altLang="ru-RU" sz="3200" b="1" dirty="0" smtClean="0">
                <a:solidFill>
                  <a:srgbClr val="000000"/>
                </a:solidFill>
                <a:latin typeface="Times New Roman" pitchFamily="18" charset="0"/>
                <a:ea typeface="+mn-ea"/>
              </a:endParaRPr>
            </a:p>
          </p:txBody>
        </p:sp>
      </p:grpSp>
      <p:grpSp>
        <p:nvGrpSpPr>
          <p:cNvPr id="27" name="Группа 26"/>
          <p:cNvGrpSpPr/>
          <p:nvPr/>
        </p:nvGrpSpPr>
        <p:grpSpPr>
          <a:xfrm>
            <a:off x="273224"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2171469" y="5770439"/>
                <a:ext cx="3960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Дюшес</a:t>
                </a:r>
              </a:p>
            </p:txBody>
          </p:sp>
        </p:grpSp>
        <p:pic>
          <p:nvPicPr>
            <p:cNvPr id="25" name="Рисунок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39261" y="1477047"/>
              <a:ext cx="3593651" cy="3580953"/>
            </a:xfrm>
            <a:prstGeom prst="rect">
              <a:avLst/>
            </a:prstGeom>
          </p:spPr>
        </p:pic>
        <p:pic>
          <p:nvPicPr>
            <p:cNvPr id="26" name="Рисунок 2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6504" y="870813"/>
              <a:ext cx="2323328" cy="5849178"/>
            </a:xfrm>
            <a:prstGeom prst="rect">
              <a:avLst/>
            </a:prstGeom>
          </p:spPr>
        </p:pic>
      </p:grpSp>
      <p:pic>
        <p:nvPicPr>
          <p:cNvPr id="16" name="Рисунок 15">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1337412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21" name="Группа 20"/>
          <p:cNvGrpSpPr/>
          <p:nvPr/>
        </p:nvGrpSpPr>
        <p:grpSpPr>
          <a:xfrm>
            <a:off x="164087" y="149872"/>
            <a:ext cx="8979913" cy="6708128"/>
            <a:chOff x="11687" y="-2528"/>
            <a:chExt cx="9144000" cy="6858000"/>
          </a:xfrm>
        </p:grpSpPr>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23" name="Text Box 2"/>
            <p:cNvSpPr txBox="1">
              <a:spLocks noChangeArrowheads="1"/>
            </p:cNvSpPr>
            <p:nvPr/>
          </p:nvSpPr>
          <p:spPr bwMode="auto">
            <a:xfrm>
              <a:off x="1421982" y="1980456"/>
              <a:ext cx="59046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5.</a:t>
              </a:r>
            </a:p>
            <a:p>
              <a:pPr algn="ctr" eaLnBrk="1" hangingPunct="1"/>
              <a:r>
                <a:rPr kumimoji="0" lang="ru-RU" altLang="ru-RU" sz="3200" b="1" dirty="0" smtClean="0">
                  <a:solidFill>
                    <a:srgbClr val="000000"/>
                  </a:solidFill>
                  <a:latin typeface="Times New Roman" pitchFamily="18" charset="0"/>
                  <a:ea typeface="+mn-ea"/>
                </a:rPr>
                <a:t>Как традиционно называют </a:t>
              </a:r>
              <a:r>
                <a:rPr kumimoji="0" lang="ru-RU" altLang="ru-RU" sz="3200" b="1" dirty="0">
                  <a:solidFill>
                    <a:srgbClr val="000000"/>
                  </a:solidFill>
                  <a:latin typeface="Times New Roman" pitchFamily="18" charset="0"/>
                  <a:ea typeface="+mn-ea"/>
                </a:rPr>
                <a:t>центральный круг мишени?</a:t>
              </a:r>
              <a:endParaRPr kumimoji="0" lang="ru-RU" altLang="ru-RU" sz="3200" b="1" dirty="0" smtClean="0">
                <a:solidFill>
                  <a:srgbClr val="000000"/>
                </a:solidFill>
                <a:latin typeface="Times New Roman" pitchFamily="18" charset="0"/>
                <a:ea typeface="+mn-ea"/>
              </a:endParaRPr>
            </a:p>
          </p:txBody>
        </p:sp>
      </p:grpSp>
      <p:grpSp>
        <p:nvGrpSpPr>
          <p:cNvPr id="7" name="Группа 6"/>
          <p:cNvGrpSpPr/>
          <p:nvPr/>
        </p:nvGrpSpPr>
        <p:grpSpPr>
          <a:xfrm>
            <a:off x="273224"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2171469" y="5770439"/>
                <a:ext cx="3960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Яблочко</a:t>
                </a:r>
              </a:p>
            </p:txBody>
          </p:sp>
        </p:grpSp>
        <p:grpSp>
          <p:nvGrpSpPr>
            <p:cNvPr id="6" name="Группа 5"/>
            <p:cNvGrpSpPr/>
            <p:nvPr/>
          </p:nvGrpSpPr>
          <p:grpSpPr>
            <a:xfrm>
              <a:off x="1043608" y="815938"/>
              <a:ext cx="6487558" cy="4954501"/>
              <a:chOff x="1043608" y="815938"/>
              <a:chExt cx="6487558" cy="4954501"/>
            </a:xfrm>
          </p:grpSpPr>
          <p:pic>
            <p:nvPicPr>
              <p:cNvPr id="5" name="Рисунок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3608" y="893639"/>
                <a:ext cx="4876800" cy="4876800"/>
              </a:xfrm>
              <a:prstGeom prst="rect">
                <a:avLst/>
              </a:prstGeom>
            </p:spPr>
          </p:pic>
          <p:pic>
            <p:nvPicPr>
              <p:cNvPr id="4" name="Рисунок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2566" y="2755690"/>
                <a:ext cx="818884" cy="977543"/>
              </a:xfrm>
              <a:prstGeom prst="rect">
                <a:avLst/>
              </a:prstGeom>
            </p:spPr>
          </p:pic>
          <p:pic>
            <p:nvPicPr>
              <p:cNvPr id="8196" name="Picture 4" descr="http://blastmybiz.com.s176621.gridserver.com/wp-content/uploads/2013/10/Dart.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1421739">
                <a:off x="4019799" y="815938"/>
                <a:ext cx="3511367" cy="341301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 name="Рисунок 15">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2956308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21" name="Группа 20"/>
          <p:cNvGrpSpPr/>
          <p:nvPr/>
        </p:nvGrpSpPr>
        <p:grpSpPr>
          <a:xfrm>
            <a:off x="17434" y="0"/>
            <a:ext cx="9019062" cy="6858000"/>
            <a:chOff x="-134966" y="-152400"/>
            <a:chExt cx="9144000" cy="6858000"/>
          </a:xfrm>
        </p:grpSpPr>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966" y="-152400"/>
              <a:ext cx="9144000" cy="6858000"/>
            </a:xfrm>
            <a:prstGeom prst="rect">
              <a:avLst/>
            </a:prstGeom>
          </p:spPr>
        </p:pic>
        <p:sp>
          <p:nvSpPr>
            <p:cNvPr id="23" name="Text Box 2"/>
            <p:cNvSpPr txBox="1">
              <a:spLocks noChangeArrowheads="1"/>
            </p:cNvSpPr>
            <p:nvPr/>
          </p:nvSpPr>
          <p:spPr bwMode="auto">
            <a:xfrm>
              <a:off x="1421982" y="1980456"/>
              <a:ext cx="59046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7.</a:t>
              </a:r>
            </a:p>
            <a:p>
              <a:pPr algn="ctr" eaLnBrk="1" hangingPunct="1"/>
              <a:r>
                <a:rPr kumimoji="0" lang="ru-RU" altLang="ru-RU" sz="3200" b="1" dirty="0" smtClean="0">
                  <a:solidFill>
                    <a:srgbClr val="000000"/>
                  </a:solidFill>
                  <a:latin typeface="Times New Roman" pitchFamily="18" charset="0"/>
                  <a:ea typeface="+mn-ea"/>
                </a:rPr>
                <a:t>Чем питается</a:t>
              </a:r>
            </a:p>
            <a:p>
              <a:pPr algn="ctr" eaLnBrk="1" hangingPunct="1"/>
              <a:r>
                <a:rPr kumimoji="0" lang="ru-RU" altLang="ru-RU" sz="3200" b="1" dirty="0" smtClean="0">
                  <a:solidFill>
                    <a:srgbClr val="000000"/>
                  </a:solidFill>
                  <a:latin typeface="Times New Roman" pitchFamily="18" charset="0"/>
                  <a:ea typeface="+mn-ea"/>
                </a:rPr>
                <a:t>колорадский </a:t>
              </a:r>
              <a:r>
                <a:rPr kumimoji="0" lang="ru-RU" altLang="ru-RU" sz="3200" b="1" dirty="0">
                  <a:solidFill>
                    <a:srgbClr val="000000"/>
                  </a:solidFill>
                  <a:latin typeface="Times New Roman" pitchFamily="18" charset="0"/>
                  <a:ea typeface="+mn-ea"/>
                </a:rPr>
                <a:t>жук?</a:t>
              </a:r>
              <a:endParaRPr kumimoji="0" lang="ru-RU" altLang="ru-RU" sz="3200" b="1" dirty="0" smtClean="0">
                <a:solidFill>
                  <a:srgbClr val="000000"/>
                </a:solidFill>
                <a:latin typeface="Times New Roman" pitchFamily="18" charset="0"/>
                <a:ea typeface="+mn-ea"/>
              </a:endParaRPr>
            </a:p>
          </p:txBody>
        </p:sp>
      </p:grpSp>
      <p:grpSp>
        <p:nvGrpSpPr>
          <p:cNvPr id="4" name="Группа 3"/>
          <p:cNvGrpSpPr/>
          <p:nvPr/>
        </p:nvGrpSpPr>
        <p:grpSpPr>
          <a:xfrm>
            <a:off x="273224"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2075590" y="5770439"/>
                <a:ext cx="41521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Листьями картофеля</a:t>
                </a:r>
              </a:p>
            </p:txBody>
          </p:sp>
        </p:grpSp>
        <p:pic>
          <p:nvPicPr>
            <p:cNvPr id="3" name="Рисунок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23497" y="836712"/>
              <a:ext cx="3456384" cy="4851065"/>
            </a:xfrm>
            <a:prstGeom prst="rect">
              <a:avLst/>
            </a:prstGeom>
          </p:spPr>
        </p:pic>
      </p:grpSp>
      <p:pic>
        <p:nvPicPr>
          <p:cNvPr id="16" name="Рисунок 1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3531990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21" name="Группа 20"/>
          <p:cNvGrpSpPr/>
          <p:nvPr/>
        </p:nvGrpSpPr>
        <p:grpSpPr>
          <a:xfrm>
            <a:off x="164087" y="149872"/>
            <a:ext cx="8979913" cy="6708128"/>
            <a:chOff x="11687" y="-2528"/>
            <a:chExt cx="9144000" cy="6858000"/>
          </a:xfrm>
        </p:grpSpPr>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23" name="Text Box 2"/>
            <p:cNvSpPr txBox="1">
              <a:spLocks noChangeArrowheads="1"/>
            </p:cNvSpPr>
            <p:nvPr/>
          </p:nvSpPr>
          <p:spPr bwMode="auto">
            <a:xfrm>
              <a:off x="1421982" y="1980456"/>
              <a:ext cx="5904656" cy="160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9.</a:t>
              </a:r>
            </a:p>
            <a:p>
              <a:pPr algn="ctr" eaLnBrk="1" hangingPunct="1"/>
              <a:r>
                <a:rPr kumimoji="0" lang="ru-RU" altLang="ru-RU" sz="3200" b="1" dirty="0" smtClean="0">
                  <a:solidFill>
                    <a:srgbClr val="000000"/>
                  </a:solidFill>
                  <a:latin typeface="Times New Roman" pitchFamily="18" charset="0"/>
                  <a:ea typeface="+mn-ea"/>
                </a:rPr>
                <a:t>Сколько </a:t>
              </a:r>
              <a:r>
                <a:rPr kumimoji="0" lang="ru-RU" altLang="ru-RU" sz="3200" b="1" dirty="0">
                  <a:solidFill>
                    <a:srgbClr val="000000"/>
                  </a:solidFill>
                  <a:latin typeface="Times New Roman" pitchFamily="18" charset="0"/>
                  <a:ea typeface="+mn-ea"/>
                </a:rPr>
                <a:t>семян в плоде абрикоса?</a:t>
              </a:r>
              <a:endParaRPr kumimoji="0" lang="ru-RU" altLang="ru-RU" sz="3200" b="1" dirty="0" smtClean="0">
                <a:solidFill>
                  <a:srgbClr val="000000"/>
                </a:solidFill>
                <a:latin typeface="Times New Roman" pitchFamily="18" charset="0"/>
                <a:ea typeface="+mn-ea"/>
              </a:endParaRPr>
            </a:p>
          </p:txBody>
        </p:sp>
      </p:grpSp>
      <p:grpSp>
        <p:nvGrpSpPr>
          <p:cNvPr id="4" name="Группа 3"/>
          <p:cNvGrpSpPr/>
          <p:nvPr/>
        </p:nvGrpSpPr>
        <p:grpSpPr>
          <a:xfrm>
            <a:off x="279737"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2171469" y="5770439"/>
                <a:ext cx="3960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Одно семя</a:t>
                </a:r>
              </a:p>
            </p:txBody>
          </p:sp>
        </p:grpSp>
        <p:pic>
          <p:nvPicPr>
            <p:cNvPr id="3" name="Рисунок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4584" y="836712"/>
              <a:ext cx="4694210" cy="4653136"/>
            </a:xfrm>
            <a:prstGeom prst="rect">
              <a:avLst/>
            </a:prstGeom>
          </p:spPr>
        </p:pic>
      </p:grpSp>
      <p:pic>
        <p:nvPicPr>
          <p:cNvPr id="16" name="Рисунок 1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4134159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show="0">
  <p:cSld>
    <p:bg>
      <p:bgPr>
        <a:gradFill>
          <a:gsLst>
            <a:gs pos="0">
              <a:srgbClr val="0066FF"/>
            </a:gs>
            <a:gs pos="50000">
              <a:srgbClr val="66FFFF"/>
            </a:gs>
            <a:gs pos="100000">
              <a:srgbClr val="0070C0"/>
            </a:gs>
          </a:gsLst>
          <a:lin ang="2700000" scaled="1"/>
        </a:gradFill>
        <a:effectLst/>
      </p:bgPr>
    </p:bg>
    <p:spTree>
      <p:nvGrpSpPr>
        <p:cNvPr id="1" name=""/>
        <p:cNvGrpSpPr/>
        <p:nvPr/>
      </p:nvGrpSpPr>
      <p:grpSpPr>
        <a:xfrm>
          <a:off x="0" y="0"/>
          <a:ext cx="0" cy="0"/>
          <a:chOff x="0" y="0"/>
          <a:chExt cx="0" cy="0"/>
        </a:xfrm>
      </p:grpSpPr>
      <p:grpSp>
        <p:nvGrpSpPr>
          <p:cNvPr id="21" name="Группа 20"/>
          <p:cNvGrpSpPr/>
          <p:nvPr/>
        </p:nvGrpSpPr>
        <p:grpSpPr>
          <a:xfrm>
            <a:off x="164087" y="149872"/>
            <a:ext cx="8979913" cy="6708128"/>
            <a:chOff x="11687" y="-2528"/>
            <a:chExt cx="9144000" cy="6858000"/>
          </a:xfrm>
        </p:grpSpPr>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7" y="-2528"/>
              <a:ext cx="9144000" cy="6858000"/>
            </a:xfrm>
            <a:prstGeom prst="rect">
              <a:avLst/>
            </a:prstGeom>
          </p:spPr>
        </p:pic>
        <p:sp>
          <p:nvSpPr>
            <p:cNvPr id="23" name="Text Box 2"/>
            <p:cNvSpPr txBox="1">
              <a:spLocks noChangeArrowheads="1"/>
            </p:cNvSpPr>
            <p:nvPr/>
          </p:nvSpPr>
          <p:spPr bwMode="auto">
            <a:xfrm>
              <a:off x="1421982" y="1980456"/>
              <a:ext cx="5904656" cy="210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smtClean="0">
                  <a:solidFill>
                    <a:srgbClr val="000000"/>
                  </a:solidFill>
                  <a:latin typeface="Times New Roman" pitchFamily="18" charset="0"/>
                  <a:ea typeface="+mn-ea"/>
                </a:rPr>
                <a:t>11.</a:t>
              </a:r>
            </a:p>
            <a:p>
              <a:pPr algn="ctr" eaLnBrk="1" hangingPunct="1"/>
              <a:r>
                <a:rPr kumimoji="0" lang="ru-RU" altLang="ru-RU" sz="3200" b="1" dirty="0" smtClean="0">
                  <a:solidFill>
                    <a:srgbClr val="000000"/>
                  </a:solidFill>
                  <a:latin typeface="Times New Roman" pitchFamily="18" charset="0"/>
                  <a:ea typeface="+mn-ea"/>
                </a:rPr>
                <a:t>Какое </a:t>
              </a:r>
              <a:r>
                <a:rPr kumimoji="0" lang="ru-RU" altLang="ru-RU" sz="3200" b="1" dirty="0">
                  <a:solidFill>
                    <a:srgbClr val="000000"/>
                  </a:solidFill>
                  <a:latin typeface="Times New Roman" pitchFamily="18" charset="0"/>
                  <a:ea typeface="+mn-ea"/>
                </a:rPr>
                <a:t>растение называют лучшим другом туриста? Почему?</a:t>
              </a:r>
              <a:endParaRPr kumimoji="0" lang="ru-RU" altLang="ru-RU" sz="3200" b="1" dirty="0" smtClean="0">
                <a:solidFill>
                  <a:srgbClr val="000000"/>
                </a:solidFill>
                <a:latin typeface="Times New Roman" pitchFamily="18" charset="0"/>
                <a:ea typeface="+mn-ea"/>
              </a:endParaRPr>
            </a:p>
          </p:txBody>
        </p:sp>
      </p:grpSp>
      <p:grpSp>
        <p:nvGrpSpPr>
          <p:cNvPr id="5" name="Группа 4"/>
          <p:cNvGrpSpPr/>
          <p:nvPr/>
        </p:nvGrpSpPr>
        <p:grpSpPr>
          <a:xfrm>
            <a:off x="273224" y="0"/>
            <a:ext cx="7756930" cy="6858000"/>
            <a:chOff x="273224" y="0"/>
            <a:chExt cx="7756930" cy="6858000"/>
          </a:xfrm>
        </p:grpSpPr>
        <p:grpSp>
          <p:nvGrpSpPr>
            <p:cNvPr id="12" name="Группа 11"/>
            <p:cNvGrpSpPr/>
            <p:nvPr/>
          </p:nvGrpSpPr>
          <p:grpSpPr>
            <a:xfrm>
              <a:off x="273224" y="0"/>
              <a:ext cx="7756930" cy="6858000"/>
              <a:chOff x="273224" y="0"/>
              <a:chExt cx="7756930" cy="6858000"/>
            </a:xfrm>
          </p:grpSpPr>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24" y="0"/>
                <a:ext cx="7756930" cy="6858000"/>
              </a:xfrm>
              <a:prstGeom prst="rect">
                <a:avLst/>
              </a:prstGeom>
            </p:spPr>
          </p:pic>
          <p:sp>
            <p:nvSpPr>
              <p:cNvPr id="15" name="Text Box 2"/>
              <p:cNvSpPr txBox="1">
                <a:spLocks noChangeArrowheads="1"/>
              </p:cNvSpPr>
              <p:nvPr/>
            </p:nvSpPr>
            <p:spPr bwMode="auto">
              <a:xfrm>
                <a:off x="641909" y="5173170"/>
                <a:ext cx="666420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kumimoji="0" lang="ru-RU" altLang="ru-RU" sz="3200" b="1" dirty="0">
                    <a:solidFill>
                      <a:srgbClr val="000000"/>
                    </a:solidFill>
                    <a:latin typeface="Times New Roman" pitchFamily="18" charset="0"/>
                    <a:ea typeface="+mn-ea"/>
                  </a:rPr>
                  <a:t>Подорожник. Потому что обладает лекарственными свойствами, растет повсеместно.</a:t>
                </a:r>
                <a:endParaRPr kumimoji="0" lang="ru-RU" altLang="ru-RU" sz="3200" b="1" dirty="0" smtClean="0">
                  <a:solidFill>
                    <a:srgbClr val="000000"/>
                  </a:solidFill>
                  <a:latin typeface="Times New Roman" pitchFamily="18" charset="0"/>
                  <a:ea typeface="+mn-ea"/>
                </a:endParaRPr>
              </a:p>
            </p:txBody>
          </p:sp>
        </p:grpSp>
        <p:pic>
          <p:nvPicPr>
            <p:cNvPr id="4" name="Рисунок 3"/>
            <p:cNvPicPr>
              <a:picLocks noChangeAspect="1"/>
            </p:cNvPicPr>
            <p:nvPr/>
          </p:nvPicPr>
          <p:blipFill rotWithShape="1">
            <a:blip r:embed="rId5" cstate="email">
              <a:clrChange>
                <a:clrFrom>
                  <a:srgbClr val="F3F2F7"/>
                </a:clrFrom>
                <a:clrTo>
                  <a:srgbClr val="F3F2F7">
                    <a:alpha val="0"/>
                  </a:srgbClr>
                </a:clrTo>
              </a:clrChange>
              <a:extLst>
                <a:ext uri="{28A0092B-C50C-407E-A947-70E740481C1C}">
                  <a14:useLocalDpi xmlns:a14="http://schemas.microsoft.com/office/drawing/2010/main"/>
                </a:ext>
              </a:extLst>
            </a:blip>
            <a:srcRect/>
            <a:stretch/>
          </p:blipFill>
          <p:spPr>
            <a:xfrm>
              <a:off x="2043938" y="544749"/>
              <a:ext cx="4215501" cy="4650958"/>
            </a:xfrm>
            <a:prstGeom prst="rect">
              <a:avLst/>
            </a:prstGeom>
          </p:spPr>
        </p:pic>
      </p:grpSp>
      <p:pic>
        <p:nvPicPr>
          <p:cNvPr id="16" name="Рисунок 15">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9612" y="5058000"/>
            <a:ext cx="2244388" cy="1800000"/>
          </a:xfrm>
          <a:prstGeom prst="rect">
            <a:avLst/>
          </a:prstGeom>
        </p:spPr>
      </p:pic>
    </p:spTree>
    <p:custDataLst>
      <p:tags r:id="rId1"/>
    </p:custDataLst>
    <p:extLst>
      <p:ext uri="{BB962C8B-B14F-4D97-AF65-F5344CB8AC3E}">
        <p14:creationId xmlns:p14="http://schemas.microsoft.com/office/powerpoint/2010/main" val="16524554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3635896" y="1268760"/>
            <a:ext cx="5112568"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r>
              <a:rPr kumimoji="0" lang="ru-RU" sz="4800" b="1" spc="50" dirty="0" err="1"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Природоград</a:t>
            </a: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4005064"/>
            <a:ext cx="4668823" cy="2308324"/>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smtClean="0">
                <a:solidFill>
                  <a:srgbClr val="005000"/>
                </a:solidFill>
                <a:latin typeface="Arial" panose="020B0604020202020204" pitchFamily="34" charset="0"/>
                <a:cs typeface="Arial" panose="020B0604020202020204" pitchFamily="34" charset="0"/>
              </a:rPr>
              <a:t>Из </a:t>
            </a:r>
            <a:r>
              <a:rPr lang="ru-RU" b="1" dirty="0">
                <a:solidFill>
                  <a:srgbClr val="005000"/>
                </a:solidFill>
                <a:latin typeface="Arial" panose="020B0604020202020204" pitchFamily="34" charset="0"/>
                <a:cs typeface="Arial" panose="020B0604020202020204" pitchFamily="34" charset="0"/>
              </a:rPr>
              <a:t>одного слова – </a:t>
            </a:r>
            <a:r>
              <a:rPr lang="ru-RU" b="1" dirty="0" smtClean="0">
                <a:solidFill>
                  <a:srgbClr val="005000"/>
                </a:solidFill>
                <a:latin typeface="Arial" panose="020B0604020202020204" pitchFamily="34" charset="0"/>
                <a:cs typeface="Arial" panose="020B0604020202020204" pitchFamily="34" charset="0"/>
              </a:rPr>
              <a:t>ПРИРОДОГРАД </a:t>
            </a:r>
            <a:r>
              <a:rPr lang="ru-RU" b="1" dirty="0">
                <a:solidFill>
                  <a:srgbClr val="005000"/>
                </a:solidFill>
                <a:latin typeface="Arial" panose="020B0604020202020204" pitchFamily="34" charset="0"/>
                <a:cs typeface="Arial" panose="020B0604020202020204" pitchFamily="34" charset="0"/>
              </a:rPr>
              <a:t>– образовать другие слова. Слова должны быть именами существительными нарицательными, в единственном числе, именительном падеже.</a:t>
            </a:r>
          </a:p>
          <a:p>
            <a:pPr algn="ctr"/>
            <a:r>
              <a:rPr lang="ru-RU" b="1" dirty="0">
                <a:solidFill>
                  <a:srgbClr val="005000"/>
                </a:solidFill>
                <a:latin typeface="Arial" panose="020B0604020202020204" pitchFamily="34" charset="0"/>
                <a:cs typeface="Arial" panose="020B0604020202020204" pitchFamily="34" charset="0"/>
              </a:rPr>
              <a:t>Каждое правильно составленное слово оценивается в 0,5 балла.</a:t>
            </a:r>
          </a:p>
        </p:txBody>
      </p:sp>
    </p:spTree>
    <p:extLst>
      <p:ext uri="{BB962C8B-B14F-4D97-AF65-F5344CB8AC3E}">
        <p14:creationId xmlns:p14="http://schemas.microsoft.com/office/powerpoint/2010/main" val="1426824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3635896" y="1268760"/>
            <a:ext cx="5112568"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«Угадай слово»</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3861048"/>
            <a:ext cx="4668823" cy="2308324"/>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smtClean="0">
                <a:solidFill>
                  <a:srgbClr val="005000"/>
                </a:solidFill>
                <a:latin typeface="Arial" panose="020B0604020202020204" pitchFamily="34" charset="0"/>
                <a:cs typeface="Arial" panose="020B0604020202020204" pitchFamily="34" charset="0"/>
              </a:rPr>
              <a:t>На секторах круга зашифрованы </a:t>
            </a:r>
            <a:r>
              <a:rPr lang="ru-RU" b="1" dirty="0">
                <a:solidFill>
                  <a:srgbClr val="005000"/>
                </a:solidFill>
                <a:latin typeface="Arial" panose="020B0604020202020204" pitchFamily="34" charset="0"/>
                <a:cs typeface="Arial" panose="020B0604020202020204" pitchFamily="34" charset="0"/>
              </a:rPr>
              <a:t>названия 8 </a:t>
            </a:r>
            <a:r>
              <a:rPr lang="ru-RU" b="1" dirty="0" smtClean="0">
                <a:solidFill>
                  <a:srgbClr val="005000"/>
                </a:solidFill>
                <a:latin typeface="Arial" panose="020B0604020202020204" pitchFamily="34" charset="0"/>
                <a:cs typeface="Arial" panose="020B0604020202020204" pitchFamily="34" charset="0"/>
              </a:rPr>
              <a:t>растений.</a:t>
            </a:r>
          </a:p>
          <a:p>
            <a:pPr algn="ctr"/>
            <a:r>
              <a:rPr lang="ru-RU" b="1" dirty="0" smtClean="0">
                <a:solidFill>
                  <a:srgbClr val="005000"/>
                </a:solidFill>
                <a:latin typeface="Arial" panose="020B0604020202020204" pitchFamily="34" charset="0"/>
                <a:cs typeface="Arial" panose="020B0604020202020204" pitchFamily="34" charset="0"/>
              </a:rPr>
              <a:t>Слово </a:t>
            </a:r>
            <a:r>
              <a:rPr lang="ru-RU" b="1" dirty="0">
                <a:solidFill>
                  <a:srgbClr val="005000"/>
                </a:solidFill>
                <a:latin typeface="Arial" panose="020B0604020202020204" pitchFamily="34" charset="0"/>
                <a:cs typeface="Arial" panose="020B0604020202020204" pitchFamily="34" charset="0"/>
              </a:rPr>
              <a:t>начинается от центра круга. Каждое название разбито на три </a:t>
            </a:r>
            <a:r>
              <a:rPr lang="ru-RU" b="1" dirty="0" smtClean="0">
                <a:solidFill>
                  <a:srgbClr val="005000"/>
                </a:solidFill>
                <a:latin typeface="Arial" panose="020B0604020202020204" pitchFamily="34" charset="0"/>
                <a:cs typeface="Arial" panose="020B0604020202020204" pitchFamily="34" charset="0"/>
              </a:rPr>
              <a:t>слога. Найти </a:t>
            </a:r>
            <a:r>
              <a:rPr lang="ru-RU" b="1" dirty="0">
                <a:solidFill>
                  <a:srgbClr val="005000"/>
                </a:solidFill>
                <a:latin typeface="Arial" panose="020B0604020202020204" pitchFamily="34" charset="0"/>
                <a:cs typeface="Arial" panose="020B0604020202020204" pitchFamily="34" charset="0"/>
              </a:rPr>
              <a:t>максимальное количество «спрятавшихся» там </a:t>
            </a:r>
            <a:r>
              <a:rPr lang="ru-RU" b="1" dirty="0" smtClean="0">
                <a:solidFill>
                  <a:srgbClr val="005000"/>
                </a:solidFill>
                <a:latin typeface="Arial" panose="020B0604020202020204" pitchFamily="34" charset="0"/>
                <a:cs typeface="Arial" panose="020B0604020202020204" pitchFamily="34" charset="0"/>
              </a:rPr>
              <a:t>слов.</a:t>
            </a:r>
          </a:p>
          <a:p>
            <a:pPr algn="ctr"/>
            <a:r>
              <a:rPr lang="ru-RU" b="1" dirty="0" smtClean="0">
                <a:solidFill>
                  <a:srgbClr val="005000"/>
                </a:solidFill>
                <a:latin typeface="Arial" panose="020B0604020202020204" pitchFamily="34" charset="0"/>
                <a:cs typeface="Arial" panose="020B0604020202020204" pitchFamily="34" charset="0"/>
              </a:rPr>
              <a:t>Каждое </a:t>
            </a:r>
            <a:r>
              <a:rPr lang="ru-RU" b="1" dirty="0">
                <a:solidFill>
                  <a:srgbClr val="005000"/>
                </a:solidFill>
                <a:latin typeface="Arial" panose="020B0604020202020204" pitchFamily="34" charset="0"/>
                <a:cs typeface="Arial" panose="020B0604020202020204" pitchFamily="34" charset="0"/>
              </a:rPr>
              <a:t>правильно найденное слово оценивается в 1 балл.</a:t>
            </a:r>
          </a:p>
        </p:txBody>
      </p:sp>
    </p:spTree>
    <p:extLst>
      <p:ext uri="{BB962C8B-B14F-4D97-AF65-F5344CB8AC3E}">
        <p14:creationId xmlns:p14="http://schemas.microsoft.com/office/powerpoint/2010/main" val="3258070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627784" y="1268760"/>
            <a:ext cx="6120680"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Конкурс-разминка</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«Четвертый лишний»</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15" name="Прямоугольник 14"/>
          <p:cNvSpPr/>
          <p:nvPr/>
        </p:nvSpPr>
        <p:spPr>
          <a:xfrm>
            <a:off x="4161936" y="4653136"/>
            <a:ext cx="4968552" cy="1200329"/>
          </a:xfrm>
          <a:prstGeom prst="rect">
            <a:avLst/>
          </a:prstGeom>
          <a:solidFill>
            <a:sysClr val="window" lastClr="FFFFFF"/>
          </a:solidFill>
          <a:ln w="25400" cap="flat" cmpd="sng" algn="ctr">
            <a:solidFill>
              <a:srgbClr val="00B050"/>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kern="0" dirty="0">
                <a:solidFill>
                  <a:srgbClr val="005000"/>
                </a:solidFill>
                <a:latin typeface="Arial" panose="020B0604020202020204" pitchFamily="34" charset="0"/>
                <a:ea typeface="+mn-ea"/>
                <a:cs typeface="Arial" panose="020B0604020202020204" pitchFamily="34" charset="0"/>
              </a:rPr>
              <a:t>Определите, какое слово </a:t>
            </a:r>
            <a:r>
              <a:rPr kumimoji="0" lang="ru-RU" b="1" kern="0" dirty="0" smtClean="0">
                <a:solidFill>
                  <a:srgbClr val="005000"/>
                </a:solidFill>
                <a:latin typeface="Arial" panose="020B0604020202020204" pitchFamily="34" charset="0"/>
                <a:ea typeface="+mn-ea"/>
                <a:cs typeface="Arial" panose="020B0604020202020204" pitchFamily="34" charset="0"/>
              </a:rPr>
              <a:t>в предложенном ряде лишнее </a:t>
            </a:r>
            <a:r>
              <a:rPr kumimoji="0" lang="ru-RU" b="1" kern="0" dirty="0">
                <a:solidFill>
                  <a:srgbClr val="005000"/>
                </a:solidFill>
                <a:latin typeface="Arial" panose="020B0604020202020204" pitchFamily="34" charset="0"/>
                <a:ea typeface="+mn-ea"/>
                <a:cs typeface="Arial" panose="020B0604020202020204" pitchFamily="34" charset="0"/>
              </a:rPr>
              <a:t>и объясните, почему вы его исключаете.</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b="1" kern="0" dirty="0">
                <a:solidFill>
                  <a:srgbClr val="005000"/>
                </a:solidFill>
                <a:latin typeface="Arial" panose="020B0604020202020204" pitchFamily="34" charset="0"/>
                <a:ea typeface="+mn-ea"/>
                <a:cs typeface="Arial" panose="020B0604020202020204" pitchFamily="34" charset="0"/>
              </a:rPr>
              <a:t>Правильный ответ - 1 балл за строку.</a:t>
            </a:r>
          </a:p>
        </p:txBody>
      </p:sp>
    </p:spTree>
    <p:extLst>
      <p:ext uri="{BB962C8B-B14F-4D97-AF65-F5344CB8AC3E}">
        <p14:creationId xmlns:p14="http://schemas.microsoft.com/office/powerpoint/2010/main" val="4191087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Овал 1"/>
          <p:cNvSpPr>
            <a:spLocks/>
          </p:cNvSpPr>
          <p:nvPr/>
        </p:nvSpPr>
        <p:spPr bwMode="auto">
          <a:xfrm>
            <a:off x="2339752" y="116632"/>
            <a:ext cx="6660000" cy="6660000"/>
          </a:xfrm>
          <a:prstGeom prst="ellipse">
            <a:avLst/>
          </a:prstGeom>
          <a:solidFill>
            <a:srgbClr val="CC99FF"/>
          </a:solidFill>
          <a:ln>
            <a:headEnd type="none" w="med" len="med"/>
            <a:tailEnd type="none" w="med" len="med"/>
          </a:ln>
          <a:scene3d>
            <a:camera prst="orthographicFront">
              <a:rot lat="0" lon="0" rev="0"/>
            </a:camera>
            <a:lightRig rig="threePt" dir="t">
              <a:rot lat="0" lon="0" rev="1200000"/>
            </a:lightRig>
          </a:scene3d>
          <a:sp3d prstMaterial="metal">
            <a:bevelT w="63500" h="25400" prst="angle"/>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smtClean="0">
              <a:ln>
                <a:noFill/>
              </a:ln>
              <a:solidFill>
                <a:schemeClr val="tx1"/>
              </a:solidFill>
              <a:effectLst/>
              <a:latin typeface="Arial" charset="0"/>
              <a:ea typeface="PMingLiU" pitchFamily="18" charset="-120"/>
            </a:endParaRPr>
          </a:p>
        </p:txBody>
      </p:sp>
      <p:sp>
        <p:nvSpPr>
          <p:cNvPr id="5" name="Овал 4"/>
          <p:cNvSpPr>
            <a:spLocks noChangeAspect="1"/>
          </p:cNvSpPr>
          <p:nvPr/>
        </p:nvSpPr>
        <p:spPr bwMode="auto">
          <a:xfrm>
            <a:off x="3297127" y="1074007"/>
            <a:ext cx="4745250" cy="4745250"/>
          </a:xfrm>
          <a:prstGeom prst="ellipse">
            <a:avLst/>
          </a:prstGeom>
          <a:solidFill>
            <a:srgbClr val="CCFF99"/>
          </a:solidFill>
          <a:ln>
            <a:headEnd type="none" w="med" len="med"/>
            <a:tailEnd type="none" w="med" len="med"/>
          </a:ln>
          <a:scene3d>
            <a:camera prst="orthographicFront">
              <a:rot lat="0" lon="0" rev="0"/>
            </a:camera>
            <a:lightRig rig="threePt" dir="t"/>
          </a:scene3d>
          <a:sp3d prstMaterial="metal">
            <a:bevelT w="63500" h="25400" prst="angle"/>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dirty="0" smtClean="0">
              <a:ln>
                <a:noFill/>
              </a:ln>
              <a:solidFill>
                <a:schemeClr val="tx1"/>
              </a:solidFill>
              <a:effectLst/>
              <a:latin typeface="Arial" charset="0"/>
              <a:ea typeface="PMingLiU" pitchFamily="18" charset="-120"/>
            </a:endParaRPr>
          </a:p>
        </p:txBody>
      </p:sp>
      <p:sp>
        <p:nvSpPr>
          <p:cNvPr id="6" name="Овал 5"/>
          <p:cNvSpPr>
            <a:spLocks noChangeAspect="1"/>
          </p:cNvSpPr>
          <p:nvPr/>
        </p:nvSpPr>
        <p:spPr bwMode="auto">
          <a:xfrm>
            <a:off x="4337752" y="2114632"/>
            <a:ext cx="2664000" cy="2664000"/>
          </a:xfrm>
          <a:prstGeom prst="ellipse">
            <a:avLst/>
          </a:prstGeom>
          <a:solidFill>
            <a:srgbClr val="F08E97"/>
          </a:solidFill>
          <a:ln>
            <a:headEnd type="none" w="med" len="med"/>
            <a:tailEnd type="none" w="med" len="med"/>
          </a:ln>
          <a:scene3d>
            <a:camera prst="orthographicFront">
              <a:rot lat="0" lon="0" rev="0"/>
            </a:camera>
            <a:lightRig rig="threePt" dir="t"/>
          </a:scene3d>
          <a:sp3d prstMaterial="metal">
            <a:bevelT w="63500" h="25400" prst="angle"/>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dirty="0" smtClean="0">
              <a:ln>
                <a:noFill/>
              </a:ln>
              <a:solidFill>
                <a:schemeClr val="tx1"/>
              </a:solidFill>
              <a:effectLst/>
              <a:latin typeface="Arial" charset="0"/>
              <a:ea typeface="PMingLiU" pitchFamily="18" charset="-120"/>
            </a:endParaRPr>
          </a:p>
        </p:txBody>
      </p:sp>
      <p:cxnSp>
        <p:nvCxnSpPr>
          <p:cNvPr id="4" name="Прямая соединительная линия 3"/>
          <p:cNvCxnSpPr>
            <a:stCxn id="2" idx="0"/>
            <a:endCxn id="2" idx="4"/>
          </p:cNvCxnSpPr>
          <p:nvPr/>
        </p:nvCxnSpPr>
        <p:spPr bwMode="auto">
          <a:xfrm>
            <a:off x="5669752" y="116632"/>
            <a:ext cx="0" cy="6660000"/>
          </a:xfrm>
          <a:prstGeom prst="line">
            <a:avLst/>
          </a:prstGeom>
          <a:ln>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p:cNvCxnSpPr>
            <a:stCxn id="2" idx="2"/>
            <a:endCxn id="2" idx="6"/>
          </p:cNvCxnSpPr>
          <p:nvPr/>
        </p:nvCxnSpPr>
        <p:spPr bwMode="auto">
          <a:xfrm>
            <a:off x="2339752" y="3446632"/>
            <a:ext cx="6660000" cy="0"/>
          </a:xfrm>
          <a:prstGeom prst="line">
            <a:avLst/>
          </a:prstGeom>
          <a:ln>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cxnSp>
        <p:nvCxnSpPr>
          <p:cNvPr id="10" name="Прямая соединительная линия 9"/>
          <p:cNvCxnSpPr>
            <a:stCxn id="2" idx="1"/>
            <a:endCxn id="2" idx="5"/>
          </p:cNvCxnSpPr>
          <p:nvPr/>
        </p:nvCxnSpPr>
        <p:spPr bwMode="auto">
          <a:xfrm>
            <a:off x="3315086" y="1091966"/>
            <a:ext cx="4709332" cy="4709332"/>
          </a:xfrm>
          <a:prstGeom prst="line">
            <a:avLst/>
          </a:prstGeom>
          <a:ln>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cxnSp>
        <p:nvCxnSpPr>
          <p:cNvPr id="12" name="Прямая соединительная линия 11"/>
          <p:cNvCxnSpPr>
            <a:stCxn id="2" idx="3"/>
            <a:endCxn id="2" idx="7"/>
          </p:cNvCxnSpPr>
          <p:nvPr/>
        </p:nvCxnSpPr>
        <p:spPr bwMode="auto">
          <a:xfrm flipV="1">
            <a:off x="3315086" y="1091966"/>
            <a:ext cx="4709332" cy="4709332"/>
          </a:xfrm>
          <a:prstGeom prst="line">
            <a:avLst/>
          </a:prstGeom>
          <a:ln>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sp>
        <p:nvSpPr>
          <p:cNvPr id="13" name="Прямоугольник 12"/>
          <p:cNvSpPr/>
          <p:nvPr/>
        </p:nvSpPr>
        <p:spPr>
          <a:xfrm>
            <a:off x="4996160" y="2268000"/>
            <a:ext cx="671979"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ка</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Прямоугольник 15"/>
          <p:cNvSpPr/>
          <p:nvPr/>
        </p:nvSpPr>
        <p:spPr>
          <a:xfrm>
            <a:off x="3576004" y="3850487"/>
            <a:ext cx="761747"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ли</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Прямоугольник 16"/>
          <p:cNvSpPr/>
          <p:nvPr/>
        </p:nvSpPr>
        <p:spPr>
          <a:xfrm>
            <a:off x="4621698" y="1440000"/>
            <a:ext cx="748924"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Прямоугольник 17"/>
          <p:cNvSpPr/>
          <p:nvPr/>
        </p:nvSpPr>
        <p:spPr>
          <a:xfrm>
            <a:off x="6372211" y="445635"/>
            <a:ext cx="720069"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Прямоугольник 18"/>
          <p:cNvSpPr/>
          <p:nvPr/>
        </p:nvSpPr>
        <p:spPr>
          <a:xfrm>
            <a:off x="6053736" y="2808000"/>
            <a:ext cx="948016"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зве</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Прямоугольник 19"/>
          <p:cNvSpPr/>
          <p:nvPr/>
        </p:nvSpPr>
        <p:spPr>
          <a:xfrm>
            <a:off x="6062167" y="1440000"/>
            <a:ext cx="723276"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Прямоугольник 20"/>
          <p:cNvSpPr/>
          <p:nvPr/>
        </p:nvSpPr>
        <p:spPr>
          <a:xfrm>
            <a:off x="4956278" y="3850487"/>
            <a:ext cx="708848"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Прямоугольник 21"/>
          <p:cNvSpPr/>
          <p:nvPr/>
        </p:nvSpPr>
        <p:spPr>
          <a:xfrm>
            <a:off x="6271230" y="5807720"/>
            <a:ext cx="730521" cy="646331"/>
          </a:xfrm>
          <a:prstGeom prst="rect">
            <a:avLst/>
          </a:prstGeom>
          <a:noFill/>
        </p:spPr>
        <p:txBody>
          <a:bodyPr wrap="none" lIns="91440" tIns="45720" rIns="91440" bIns="45720">
            <a:spAutoFit/>
          </a:bodyPr>
          <a:lstStyle/>
          <a:p>
            <a:pPr algn="ctr"/>
            <a:r>
              <a:rPr lang="ru-RU" sz="36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ца</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3" name="Прямоугольник 22"/>
          <p:cNvSpPr/>
          <p:nvPr/>
        </p:nvSpPr>
        <p:spPr>
          <a:xfrm>
            <a:off x="3530317" y="2412000"/>
            <a:ext cx="853119"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ши</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Прямоугольник 23"/>
          <p:cNvSpPr/>
          <p:nvPr/>
        </p:nvSpPr>
        <p:spPr>
          <a:xfrm>
            <a:off x="5683666" y="2268000"/>
            <a:ext cx="740139"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ду</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Прямоугольник 24"/>
          <p:cNvSpPr/>
          <p:nvPr/>
        </p:nvSpPr>
        <p:spPr>
          <a:xfrm>
            <a:off x="2564479" y="4320000"/>
            <a:ext cx="1035861"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бой</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6" name="Прямоугольник 25"/>
          <p:cNvSpPr/>
          <p:nvPr/>
        </p:nvSpPr>
        <p:spPr>
          <a:xfrm>
            <a:off x="4428000" y="2808000"/>
            <a:ext cx="720390"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бу</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Прямоугольник 26"/>
          <p:cNvSpPr/>
          <p:nvPr/>
        </p:nvSpPr>
        <p:spPr>
          <a:xfrm>
            <a:off x="8008144" y="2161668"/>
            <a:ext cx="734496"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да</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8" name="Прямоугольник 27"/>
          <p:cNvSpPr/>
          <p:nvPr/>
        </p:nvSpPr>
        <p:spPr>
          <a:xfrm>
            <a:off x="6023741" y="4766753"/>
            <a:ext cx="728406" cy="646331"/>
          </a:xfrm>
          <a:prstGeom prst="rect">
            <a:avLst/>
          </a:prstGeom>
          <a:noFill/>
        </p:spPr>
        <p:txBody>
          <a:bodyPr wrap="none" lIns="91440" tIns="45720" rIns="91440" bIns="45720">
            <a:spAutoFit/>
          </a:bodyPr>
          <a:lstStyle/>
          <a:p>
            <a:pPr algn="ctr"/>
            <a:r>
              <a:rPr lang="ru-RU" sz="36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ле</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9" name="Прямоугольник 28"/>
          <p:cNvSpPr/>
          <p:nvPr/>
        </p:nvSpPr>
        <p:spPr>
          <a:xfrm>
            <a:off x="6164503" y="3426481"/>
            <a:ext cx="726482" cy="646331"/>
          </a:xfrm>
          <a:prstGeom prst="rect">
            <a:avLst/>
          </a:prstGeom>
          <a:noFill/>
        </p:spPr>
        <p:txBody>
          <a:bodyPr wrap="none" lIns="91440" tIns="45720" rIns="91440" bIns="45720">
            <a:spAutoFit/>
          </a:bodyPr>
          <a:lstStyle/>
          <a:p>
            <a:pPr algn="ctr"/>
            <a:r>
              <a:rPr lang="ru-RU" sz="36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бе</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Прямоугольник 29"/>
          <p:cNvSpPr/>
          <p:nvPr/>
        </p:nvSpPr>
        <p:spPr>
          <a:xfrm>
            <a:off x="4383436" y="5807720"/>
            <a:ext cx="720070"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 name="Прямоугольник 30"/>
          <p:cNvSpPr/>
          <p:nvPr/>
        </p:nvSpPr>
        <p:spPr>
          <a:xfrm>
            <a:off x="7092280" y="2412000"/>
            <a:ext cx="697628"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зи</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2" name="Прямоугольник 31"/>
          <p:cNvSpPr/>
          <p:nvPr/>
        </p:nvSpPr>
        <p:spPr>
          <a:xfrm>
            <a:off x="7884368" y="4319999"/>
            <a:ext cx="720069"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Прямоугольник 32"/>
          <p:cNvSpPr/>
          <p:nvPr/>
        </p:nvSpPr>
        <p:spPr>
          <a:xfrm>
            <a:off x="4567196" y="4766752"/>
            <a:ext cx="857928"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щи</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Прямоугольник 33"/>
          <p:cNvSpPr/>
          <p:nvPr/>
        </p:nvSpPr>
        <p:spPr>
          <a:xfrm>
            <a:off x="5643805" y="3853125"/>
            <a:ext cx="728406" cy="646331"/>
          </a:xfrm>
          <a:prstGeom prst="rect">
            <a:avLst/>
          </a:prstGeom>
          <a:noFill/>
        </p:spPr>
        <p:txBody>
          <a:bodyPr wrap="none" lIns="91440" tIns="45720" rIns="91440" bIns="45720">
            <a:spAutoFit/>
          </a:bodyPr>
          <a:lstStyle/>
          <a:p>
            <a:pPr algn="ctr"/>
            <a:r>
              <a:rPr lang="ru-RU" sz="36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ле</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5" name="Прямоугольник 34"/>
          <p:cNvSpPr/>
          <p:nvPr/>
        </p:nvSpPr>
        <p:spPr>
          <a:xfrm>
            <a:off x="2620796" y="2161669"/>
            <a:ext cx="731611" cy="646331"/>
          </a:xfrm>
          <a:prstGeom prst="rect">
            <a:avLst/>
          </a:prstGeom>
          <a:noFill/>
        </p:spPr>
        <p:txBody>
          <a:bodyPr wrap="none" lIns="91440" tIns="45720" rIns="91440" bIns="45720">
            <a:spAutoFit/>
          </a:bodyPr>
          <a:lstStyle/>
          <a:p>
            <a:pPr algn="ctr"/>
            <a:r>
              <a:rPr lang="ru-RU"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ва</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Прямоугольник 35"/>
          <p:cNvSpPr/>
          <p:nvPr/>
        </p:nvSpPr>
        <p:spPr>
          <a:xfrm>
            <a:off x="7042588" y="3850486"/>
            <a:ext cx="747320" cy="646331"/>
          </a:xfrm>
          <a:prstGeom prst="rect">
            <a:avLst/>
          </a:prstGeom>
          <a:noFill/>
        </p:spPr>
        <p:txBody>
          <a:bodyPr wrap="non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пи</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7" name="Прямоугольник 36"/>
          <p:cNvSpPr/>
          <p:nvPr/>
        </p:nvSpPr>
        <p:spPr>
          <a:xfrm>
            <a:off x="4337752" y="3426480"/>
            <a:ext cx="954107" cy="646331"/>
          </a:xfrm>
          <a:prstGeom prst="rect">
            <a:avLst/>
          </a:prstGeom>
          <a:noFill/>
        </p:spPr>
        <p:txBody>
          <a:bodyPr wrap="none" lIns="91440" tIns="45720" rIns="91440" bIns="45720">
            <a:spAutoFit/>
          </a:bodyPr>
          <a:lstStyle/>
          <a:p>
            <a:pPr algn="ctr"/>
            <a:r>
              <a:rPr lang="ru-RU" sz="36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кра</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8" name="Прямоугольник 37"/>
          <p:cNvSpPr/>
          <p:nvPr/>
        </p:nvSpPr>
        <p:spPr>
          <a:xfrm>
            <a:off x="4337752" y="445635"/>
            <a:ext cx="720070" cy="646331"/>
          </a:xfrm>
          <a:prstGeom prst="rect">
            <a:avLst/>
          </a:prstGeom>
          <a:noFill/>
        </p:spPr>
        <p:txBody>
          <a:bodyPr wrap="non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Скругленный прямоугольник 6"/>
          <p:cNvSpPr/>
          <p:nvPr/>
        </p:nvSpPr>
        <p:spPr bwMode="auto">
          <a:xfrm>
            <a:off x="467544" y="6124226"/>
            <a:ext cx="1492373" cy="408623"/>
          </a:xfrm>
          <a:prstGeom prst="round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8100000" scaled="1"/>
            <a:tileRect/>
          </a:gra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ru-RU" b="1" dirty="0" smtClean="0">
                <a:solidFill>
                  <a:srgbClr val="FF0000"/>
                </a:solidFill>
                <a:latin typeface="Arial" charset="0"/>
                <a:ea typeface="PMingLiU" pitchFamily="18" charset="-120"/>
              </a:rPr>
              <a:t>ПРОВЕРКА</a:t>
            </a:r>
            <a:endParaRPr kumimoji="1" lang="ru-RU" sz="1800" b="1" i="0" u="none" strike="noStrike" cap="none" normalizeH="0" baseline="0" dirty="0" smtClean="0">
              <a:ln>
                <a:noFill/>
              </a:ln>
              <a:solidFill>
                <a:srgbClr val="FF0000"/>
              </a:solidFill>
              <a:effectLst/>
              <a:latin typeface="Arial" charset="0"/>
              <a:ea typeface="PMingLiU" pitchFamily="18" charset="-120"/>
            </a:endParaRPr>
          </a:p>
        </p:txBody>
      </p:sp>
    </p:spTree>
    <p:extLst>
      <p:ext uri="{BB962C8B-B14F-4D97-AF65-F5344CB8AC3E}">
        <p14:creationId xmlns:p14="http://schemas.microsoft.com/office/powerpoint/2010/main" val="20964503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par>
                                <p:cTn id="10" presetID="42" presetClass="path" presetSubtype="0" accel="50000" decel="50000" fill="hold" grpId="0" nodeType="withEffect">
                                  <p:stCondLst>
                                    <p:cond delay="0"/>
                                  </p:stCondLst>
                                  <p:childTnLst>
                                    <p:animMotion origin="layout" path="M 1.11111E-6 -2.59259E-6 L 0.27205 -0.14028 " pathEditMode="relative" rAng="0" ptsTypes="AA">
                                      <p:cBhvr>
                                        <p:cTn id="11" dur="2000" fill="hold"/>
                                        <p:tgtEl>
                                          <p:spTgt spid="23"/>
                                        </p:tgtEl>
                                        <p:attrNameLst>
                                          <p:attrName>ppt_x</p:attrName>
                                          <p:attrName>ppt_y</p:attrName>
                                        </p:attrNameLst>
                                      </p:cBhvr>
                                      <p:rCtr x="13594" y="-7014"/>
                                    </p:animMotion>
                                  </p:childTnLst>
                                </p:cTn>
                              </p:par>
                              <p:par>
                                <p:cTn id="12" presetID="42" presetClass="path" presetSubtype="0" accel="50000" decel="50000" fill="hold" grpId="0" nodeType="withEffect">
                                  <p:stCondLst>
                                    <p:cond delay="0"/>
                                  </p:stCondLst>
                                  <p:childTnLst>
                                    <p:animMotion origin="layout" path="M -4.44444E-6 -1.48148E-6 L 0.01059 -0.78241 " pathEditMode="relative" rAng="0" ptsTypes="AA">
                                      <p:cBhvr>
                                        <p:cTn id="13" dur="2000" fill="hold"/>
                                        <p:tgtEl>
                                          <p:spTgt spid="22"/>
                                        </p:tgtEl>
                                        <p:attrNameLst>
                                          <p:attrName>ppt_x</p:attrName>
                                          <p:attrName>ppt_y</p:attrName>
                                        </p:attrNameLst>
                                      </p:cBhvr>
                                      <p:rCtr x="521" y="-39120"/>
                                    </p:animMotion>
                                  </p:childTnLst>
                                </p:cTn>
                              </p:par>
                              <p:par>
                                <p:cTn id="14" presetID="42" presetClass="path" presetSubtype="0" accel="50000" decel="50000" fill="hold" grpId="0" nodeType="withEffect">
                                  <p:stCondLst>
                                    <p:cond delay="0"/>
                                  </p:stCondLst>
                                  <p:childTnLst>
                                    <p:animMotion origin="layout" path="M -4.16667E-6 -4.44444E-6 L 0.26077 0.13797 " pathEditMode="relative" rAng="0" ptsTypes="AA">
                                      <p:cBhvr>
                                        <p:cTn id="15" dur="2000" fill="hold"/>
                                        <p:tgtEl>
                                          <p:spTgt spid="17"/>
                                        </p:tgtEl>
                                        <p:attrNameLst>
                                          <p:attrName>ppt_x</p:attrName>
                                          <p:attrName>ppt_y</p:attrName>
                                        </p:attrNameLst>
                                      </p:cBhvr>
                                      <p:rCtr x="13038" y="6898"/>
                                    </p:animMotion>
                                  </p:childTnLst>
                                </p:cTn>
                              </p:par>
                              <p:par>
                                <p:cTn id="16" presetID="42" presetClass="path" presetSubtype="0" accel="50000" decel="50000" fill="hold" grpId="0" nodeType="withEffect">
                                  <p:stCondLst>
                                    <p:cond delay="0"/>
                                  </p:stCondLst>
                                  <p:childTnLst>
                                    <p:animMotion origin="layout" path="M 8.33333E-7 -1.85185E-6 L 0.58038 -0.31342 " pathEditMode="relative" rAng="0" ptsTypes="AA">
                                      <p:cBhvr>
                                        <p:cTn id="17" dur="2000" fill="hold"/>
                                        <p:tgtEl>
                                          <p:spTgt spid="25"/>
                                        </p:tgtEl>
                                        <p:attrNameLst>
                                          <p:attrName>ppt_x</p:attrName>
                                          <p:attrName>ppt_y</p:attrName>
                                        </p:attrNameLst>
                                      </p:cBhvr>
                                      <p:rCtr x="29010" y="-15671"/>
                                    </p:animMotion>
                                  </p:childTnLst>
                                </p:cTn>
                              </p:par>
                              <p:par>
                                <p:cTn id="18" presetID="42" presetClass="path" presetSubtype="0" accel="50000" decel="50000" fill="hold" grpId="0" nodeType="withEffect">
                                  <p:stCondLst>
                                    <p:cond delay="0"/>
                                  </p:stCondLst>
                                  <p:childTnLst>
                                    <p:animMotion origin="layout" path="M 2.5E-6 3.7037E-7 L 0.11649 -0.13704 " pathEditMode="relative" rAng="0" ptsTypes="AA">
                                      <p:cBhvr>
                                        <p:cTn id="19" dur="2000" fill="hold"/>
                                        <p:tgtEl>
                                          <p:spTgt spid="28"/>
                                        </p:tgtEl>
                                        <p:attrNameLst>
                                          <p:attrName>ppt_x</p:attrName>
                                          <p:attrName>ppt_y</p:attrName>
                                        </p:attrNameLst>
                                      </p:cBhvr>
                                      <p:rCtr x="5816" y="-6852"/>
                                    </p:animMotion>
                                  </p:childTnLst>
                                </p:cTn>
                              </p:par>
                              <p:par>
                                <p:cTn id="20" presetID="42" presetClass="path" presetSubtype="0" accel="50000" decel="50000" fill="hold" grpId="0" nodeType="withEffect">
                                  <p:stCondLst>
                                    <p:cond delay="0"/>
                                  </p:stCondLst>
                                  <p:childTnLst>
                                    <p:animMotion origin="layout" path="M 0.00156 0.00069 L 0.15209 4.81481E-6 " pathEditMode="relative" rAng="0" ptsTypes="AA">
                                      <p:cBhvr>
                                        <p:cTn id="21" dur="2000" fill="hold"/>
                                        <p:tgtEl>
                                          <p:spTgt spid="33"/>
                                        </p:tgtEl>
                                        <p:attrNameLst>
                                          <p:attrName>ppt_x</p:attrName>
                                          <p:attrName>ppt_y</p:attrName>
                                        </p:attrNameLst>
                                      </p:cBhvr>
                                      <p:rCtr x="7517" y="-46"/>
                                    </p:animMotion>
                                  </p:childTnLst>
                                </p:cTn>
                              </p:par>
                              <p:par>
                                <p:cTn id="22" presetID="42" presetClass="path" presetSubtype="0" accel="50000" decel="50000" fill="hold" grpId="0" nodeType="withEffect">
                                  <p:stCondLst>
                                    <p:cond delay="0"/>
                                  </p:stCondLst>
                                  <p:childTnLst>
                                    <p:animMotion origin="layout" path="M 4.16667E-6 1.11111E-6 L 0.21215 -0.00046 " pathEditMode="relative" rAng="0" ptsTypes="AA">
                                      <p:cBhvr>
                                        <p:cTn id="23" dur="2000" fill="hold"/>
                                        <p:tgtEl>
                                          <p:spTgt spid="30"/>
                                        </p:tgtEl>
                                        <p:attrNameLst>
                                          <p:attrName>ppt_x</p:attrName>
                                          <p:attrName>ppt_y</p:attrName>
                                        </p:attrNameLst>
                                      </p:cBhvr>
                                      <p:rCtr x="10608" y="-23"/>
                                    </p:animMotion>
                                  </p:childTnLst>
                                </p:cTn>
                              </p:par>
                              <p:par>
                                <p:cTn id="24" presetID="42" presetClass="path" presetSubtype="0" accel="50000" decel="50000" fill="hold" grpId="0" nodeType="withEffect">
                                  <p:stCondLst>
                                    <p:cond delay="0"/>
                                  </p:stCondLst>
                                  <p:childTnLst>
                                    <p:animMotion origin="layout" path="M -5.55556E-7 -2.59259E-6 L -0.37795 -2.59259E-6 " pathEditMode="relative" rAng="0" ptsTypes="AA">
                                      <p:cBhvr>
                                        <p:cTn id="25" dur="2000" fill="hold"/>
                                        <p:tgtEl>
                                          <p:spTgt spid="36"/>
                                        </p:tgtEl>
                                        <p:attrNameLst>
                                          <p:attrName>ppt_x</p:attrName>
                                          <p:attrName>ppt_y</p:attrName>
                                        </p:attrNameLst>
                                      </p:cBhvr>
                                      <p:rCtr x="-18906" y="0"/>
                                    </p:animMotion>
                                  </p:childTnLst>
                                </p:cTn>
                              </p:par>
                              <p:par>
                                <p:cTn id="26" presetID="42" presetClass="path" presetSubtype="0" accel="50000" decel="50000" fill="hold" grpId="0" nodeType="withEffect">
                                  <p:stCondLst>
                                    <p:cond delay="0"/>
                                  </p:stCondLst>
                                  <p:childTnLst>
                                    <p:animMotion origin="layout" path="M -3.05556E-6 -4.81481E-6 L 0.00556 0.297 " pathEditMode="relative" rAng="0" ptsTypes="AA">
                                      <p:cBhvr>
                                        <p:cTn id="27" dur="2000" fill="hold"/>
                                        <p:tgtEl>
                                          <p:spTgt spid="35"/>
                                        </p:tgtEl>
                                        <p:attrNameLst>
                                          <p:attrName>ppt_x</p:attrName>
                                          <p:attrName>ppt_y</p:attrName>
                                        </p:attrNameLst>
                                      </p:cBhvr>
                                      <p:rCtr x="278" y="14838"/>
                                    </p:animMotion>
                                  </p:childTnLst>
                                </p:cTn>
                              </p:par>
                              <p:par>
                                <p:cTn id="28" presetID="42" presetClass="path" presetSubtype="0" accel="50000" decel="50000" fill="hold" grpId="0" nodeType="withEffect">
                                  <p:stCondLst>
                                    <p:cond delay="0"/>
                                  </p:stCondLst>
                                  <p:childTnLst>
                                    <p:animMotion origin="layout" path="M 0.00035 -4.81481E-6 L 0.10712 -0.35 " pathEditMode="relative" rAng="0" ptsTypes="AA">
                                      <p:cBhvr>
                                        <p:cTn id="29" dur="2000" fill="hold"/>
                                        <p:tgtEl>
                                          <p:spTgt spid="16"/>
                                        </p:tgtEl>
                                        <p:attrNameLst>
                                          <p:attrName>ppt_x</p:attrName>
                                          <p:attrName>ppt_y</p:attrName>
                                        </p:attrNameLst>
                                      </p:cBhvr>
                                      <p:rCtr x="5330" y="-17500"/>
                                    </p:animMotion>
                                  </p:childTnLst>
                                </p:cTn>
                              </p:par>
                              <p:par>
                                <p:cTn id="30" presetID="42" presetClass="path" presetSubtype="0" accel="50000" decel="50000" fill="hold" grpId="0" nodeType="withEffect">
                                  <p:stCondLst>
                                    <p:cond delay="0"/>
                                  </p:stCondLst>
                                  <p:childTnLst>
                                    <p:animMotion origin="layout" path="M 1.94444E-6 2.59259E-6 L -0.37014 2.59259E-6 " pathEditMode="relative" rAng="0" ptsTypes="AA">
                                      <p:cBhvr>
                                        <p:cTn id="31" dur="2000" fill="hold"/>
                                        <p:tgtEl>
                                          <p:spTgt spid="31"/>
                                        </p:tgtEl>
                                        <p:attrNameLst>
                                          <p:attrName>ppt_x</p:attrName>
                                          <p:attrName>ppt_y</p:attrName>
                                        </p:attrNameLst>
                                      </p:cBhvr>
                                      <p:rCtr x="-18507" y="0"/>
                                    </p:animMotion>
                                  </p:childTnLst>
                                </p:cTn>
                              </p:par>
                              <p:par>
                                <p:cTn id="32" presetID="42" presetClass="path" presetSubtype="0" accel="50000" decel="50000" fill="hold" grpId="0" nodeType="withEffect">
                                  <p:stCondLst>
                                    <p:cond delay="0"/>
                                  </p:stCondLst>
                                  <p:childTnLst>
                                    <p:animMotion origin="layout" path="M -4.72222E-6 -0.00046 L -0.40173 0.23009 " pathEditMode="relative" rAng="0" ptsTypes="AA">
                                      <p:cBhvr>
                                        <p:cTn id="33" dur="2000" fill="hold"/>
                                        <p:tgtEl>
                                          <p:spTgt spid="18"/>
                                        </p:tgtEl>
                                        <p:attrNameLst>
                                          <p:attrName>ppt_x</p:attrName>
                                          <p:attrName>ppt_y</p:attrName>
                                        </p:attrNameLst>
                                      </p:cBhvr>
                                      <p:rCtr x="-20087" y="11528"/>
                                    </p:animMotion>
                                  </p:childTnLst>
                                </p:cTn>
                              </p:par>
                              <p:par>
                                <p:cTn id="34" presetID="42" presetClass="path" presetSubtype="0" accel="50000" decel="50000" fill="hold" grpId="0" nodeType="withEffect">
                                  <p:stCondLst>
                                    <p:cond delay="0"/>
                                  </p:stCondLst>
                                  <p:childTnLst>
                                    <p:animMotion origin="layout" path="M 2.5E-6 -4.81481E-6 L -0.16528 0.48288 " pathEditMode="relative" rAng="0" ptsTypes="AA">
                                      <p:cBhvr>
                                        <p:cTn id="35" dur="2000" fill="hold"/>
                                        <p:tgtEl>
                                          <p:spTgt spid="20"/>
                                        </p:tgtEl>
                                        <p:attrNameLst>
                                          <p:attrName>ppt_x</p:attrName>
                                          <p:attrName>ppt_y</p:attrName>
                                        </p:attrNameLst>
                                      </p:cBhvr>
                                      <p:rCtr x="-8264" y="24144"/>
                                    </p:animMotion>
                                  </p:childTnLst>
                                </p:cTn>
                              </p:par>
                              <p:par>
                                <p:cTn id="36" presetID="42" presetClass="path" presetSubtype="0" accel="50000" decel="50000" fill="hold" grpId="0" nodeType="withEffect">
                                  <p:stCondLst>
                                    <p:cond delay="0"/>
                                  </p:stCondLst>
                                  <p:childTnLst>
                                    <p:animMotion origin="layout" path="M -1.11111E-6 4.07407E-6 L -0.42517 0.50416 " pathEditMode="relative" rAng="0" ptsTypes="AA">
                                      <p:cBhvr>
                                        <p:cTn id="37" dur="2000" fill="hold"/>
                                        <p:tgtEl>
                                          <p:spTgt spid="27"/>
                                        </p:tgtEl>
                                        <p:attrNameLst>
                                          <p:attrName>ppt_x</p:attrName>
                                          <p:attrName>ppt_y</p:attrName>
                                        </p:attrNameLst>
                                      </p:cBhvr>
                                      <p:rCtr x="-21267" y="2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2" grpId="0"/>
      <p:bldP spid="23" grpId="0"/>
      <p:bldP spid="25" grpId="0"/>
      <p:bldP spid="27" grpId="0"/>
      <p:bldP spid="28" grpId="0"/>
      <p:bldP spid="30" grpId="0"/>
      <p:bldP spid="31" grpId="0"/>
      <p:bldP spid="33" grpId="0"/>
      <p:bldP spid="35" grpId="0"/>
      <p:bldP spid="3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915816" y="1268760"/>
            <a:ext cx="6108982"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«Листья и плоды»</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211960" y="4221088"/>
            <a:ext cx="4812838" cy="2031325"/>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a:solidFill>
                  <a:srgbClr val="005000"/>
                </a:solidFill>
                <a:latin typeface="Arial" panose="020B0604020202020204" pitchFamily="34" charset="0"/>
                <a:cs typeface="Arial" panose="020B0604020202020204" pitchFamily="34" charset="0"/>
              </a:rPr>
              <a:t>Соотнесите лист и плод</a:t>
            </a:r>
          </a:p>
          <a:p>
            <a:pPr algn="ctr"/>
            <a:r>
              <a:rPr lang="ru-RU" b="1" dirty="0">
                <a:solidFill>
                  <a:srgbClr val="005000"/>
                </a:solidFill>
                <a:latin typeface="Arial" panose="020B0604020202020204" pitchFamily="34" charset="0"/>
                <a:cs typeface="Arial" panose="020B0604020202020204" pitchFamily="34" charset="0"/>
              </a:rPr>
              <a:t>древесного растения </a:t>
            </a:r>
            <a:r>
              <a:rPr lang="ru-RU" b="1" dirty="0" smtClean="0">
                <a:solidFill>
                  <a:srgbClr val="005000"/>
                </a:solidFill>
                <a:latin typeface="Arial" panose="020B0604020202020204" pitchFamily="34" charset="0"/>
                <a:cs typeface="Arial" panose="020B0604020202020204" pitchFamily="34" charset="0"/>
              </a:rPr>
              <a:t>. Определите, каким растениям принадлежат эти листья и плоды.</a:t>
            </a:r>
          </a:p>
          <a:p>
            <a:pPr algn="ctr"/>
            <a:r>
              <a:rPr lang="ru-RU" b="1" dirty="0">
                <a:solidFill>
                  <a:srgbClr val="005000"/>
                </a:solidFill>
                <a:latin typeface="Arial" panose="020B0604020202020204" pitchFamily="34" charset="0"/>
                <a:cs typeface="Arial" panose="020B0604020202020204" pitchFamily="34" charset="0"/>
              </a:rPr>
              <a:t>Время выполнения задания – 3 минуты.</a:t>
            </a:r>
          </a:p>
          <a:p>
            <a:pPr algn="ctr"/>
            <a:r>
              <a:rPr lang="ru-RU" b="1" dirty="0">
                <a:solidFill>
                  <a:srgbClr val="005000"/>
                </a:solidFill>
                <a:latin typeface="Arial" panose="020B0604020202020204" pitchFamily="34" charset="0"/>
                <a:cs typeface="Arial" panose="020B0604020202020204" pitchFamily="34" charset="0"/>
              </a:rPr>
              <a:t>Каждый правильный </a:t>
            </a:r>
            <a:r>
              <a:rPr lang="ru-RU" b="1" dirty="0" smtClean="0">
                <a:solidFill>
                  <a:srgbClr val="005000"/>
                </a:solidFill>
                <a:latin typeface="Arial" panose="020B0604020202020204" pitchFamily="34" charset="0"/>
                <a:cs typeface="Arial" panose="020B0604020202020204" pitchFamily="34" charset="0"/>
              </a:rPr>
              <a:t>ответ</a:t>
            </a:r>
          </a:p>
          <a:p>
            <a:pPr algn="ctr"/>
            <a:r>
              <a:rPr lang="ru-RU" b="1" dirty="0" smtClean="0">
                <a:solidFill>
                  <a:srgbClr val="005000"/>
                </a:solidFill>
                <a:latin typeface="Arial" panose="020B0604020202020204" pitchFamily="34" charset="0"/>
                <a:cs typeface="Arial" panose="020B0604020202020204" pitchFamily="34" charset="0"/>
              </a:rPr>
              <a:t>этого </a:t>
            </a:r>
            <a:r>
              <a:rPr lang="ru-RU" b="1" dirty="0">
                <a:solidFill>
                  <a:srgbClr val="005000"/>
                </a:solidFill>
                <a:latin typeface="Arial" panose="020B0604020202020204" pitchFamily="34" charset="0"/>
                <a:cs typeface="Arial" panose="020B0604020202020204" pitchFamily="34" charset="0"/>
              </a:rPr>
              <a:t>конкурса оценивается в 2 балла.</a:t>
            </a:r>
          </a:p>
        </p:txBody>
      </p:sp>
    </p:spTree>
    <p:extLst>
      <p:ext uri="{BB962C8B-B14F-4D97-AF65-F5344CB8AC3E}">
        <p14:creationId xmlns:p14="http://schemas.microsoft.com/office/powerpoint/2010/main" val="1432501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 descr="http://foto-ramki.com/predmet/pedmet8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8575" y="5213703"/>
            <a:ext cx="1232442" cy="9754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aktinoya.ru/index.php?option=com_joomgallery&amp;view=image&amp;format=raw&amp;id=3803&amp;type=im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61312" y="5015733"/>
            <a:ext cx="1866290" cy="16963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supersadovnik.ru/site_images/00000033/00057253.jpg"/>
          <p:cNvPicPr>
            <a:picLocks noChangeAspect="1" noChangeArrowheads="1"/>
          </p:cNvPicPr>
          <p:nvPr/>
        </p:nvPicPr>
        <p:blipFill>
          <a:blip r:embed="rId5" cstate="email">
            <a:clrChange>
              <a:clrFrom>
                <a:srgbClr val="F5F3F4"/>
              </a:clrFrom>
              <a:clrTo>
                <a:srgbClr val="F5F3F4">
                  <a:alpha val="0"/>
                </a:srgbClr>
              </a:clrTo>
            </a:clrChange>
            <a:extLst>
              <a:ext uri="{28A0092B-C50C-407E-A947-70E740481C1C}">
                <a14:useLocalDpi xmlns:a14="http://schemas.microsoft.com/office/drawing/2010/main"/>
              </a:ext>
            </a:extLst>
          </a:blip>
          <a:srcRect/>
          <a:stretch>
            <a:fillRect/>
          </a:stretch>
        </p:blipFill>
        <p:spPr bwMode="auto">
          <a:xfrm>
            <a:off x="5283242" y="2032459"/>
            <a:ext cx="1771660" cy="12963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content.foto.mail.ru/mail/olya.bahareva.2000/_answers/i-71.jpg"/>
          <p:cNvPicPr>
            <a:picLocks noChangeAspect="1" noChangeArrowheads="1"/>
          </p:cNvPicPr>
          <p:nvPr/>
        </p:nvPicPr>
        <p:blipFill>
          <a:blip r:embed="rId6" cstate="email">
            <a:clrChange>
              <a:clrFrom>
                <a:srgbClr val="F8F7F5"/>
              </a:clrFrom>
              <a:clrTo>
                <a:srgbClr val="F8F7F5">
                  <a:alpha val="0"/>
                </a:srgbClr>
              </a:clrTo>
            </a:clrChange>
            <a:extLst>
              <a:ext uri="{28A0092B-C50C-407E-A947-70E740481C1C}">
                <a14:useLocalDpi xmlns:a14="http://schemas.microsoft.com/office/drawing/2010/main"/>
              </a:ext>
            </a:extLst>
          </a:blip>
          <a:srcRect/>
          <a:stretch>
            <a:fillRect/>
          </a:stretch>
        </p:blipFill>
        <p:spPr bwMode="auto">
          <a:xfrm>
            <a:off x="2545503" y="-14067"/>
            <a:ext cx="2461430" cy="1636852"/>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30" name="Picture 12" descr="http://s1.pic4you.ru/allimage/y2013/01-09/12216/2937863.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7639" y="1346351"/>
            <a:ext cx="2067001" cy="20359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pix.com.ua/db/nature/trees_leaves/leaves/b-001_030.jpg"/>
          <p:cNvPicPr>
            <a:picLocks noChangeAspect="1" noChangeArrowheads="1"/>
          </p:cNvPicPr>
          <p:nvPr/>
        </p:nvPicPr>
        <p:blipFill>
          <a:blip r:embed="rId8" cstate="email">
            <a:clrChange>
              <a:clrFrom>
                <a:srgbClr val="FCFFFA"/>
              </a:clrFrom>
              <a:clrTo>
                <a:srgbClr val="FCFFFA">
                  <a:alpha val="0"/>
                </a:srgbClr>
              </a:clrTo>
            </a:clrChange>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517379" y="5015732"/>
            <a:ext cx="2571080" cy="1777661"/>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2" name="Picture 28" descr="http://thumbs.dreamstime.com/t/green-leaf-acacia-tree-isolated-white-background-40081133.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742" y="3140797"/>
            <a:ext cx="2660043" cy="17733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razvivaika-neskuchaika.ru/wp-content/uploads/2012/09/List_berezy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116427">
            <a:off x="2909626" y="2901118"/>
            <a:ext cx="1786587" cy="20679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http://www.ru.leaf-id.com/img/aesculus-hippocastanum.jpg"/>
          <p:cNvPicPr>
            <a:picLocks noChangeAspect="1" noChangeArrowheads="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373852" y="1437403"/>
            <a:ext cx="2434771" cy="1888142"/>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6" name="Picture 14" descr="http://uch.znate.ru/tw_files2/urls_11/10/d-9084/9084_html_515e486b.jpg"/>
          <p:cNvPicPr>
            <a:picLocks noChangeAspect="1" noChangeArrowheads="1"/>
          </p:cNvPicPr>
          <p:nvPr/>
        </p:nvPicPr>
        <p:blipFill rotWithShape="1">
          <a:blip r:embed="rId1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534805" y="103108"/>
            <a:ext cx="1216830" cy="17157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http://cdns2.freepik.com/vrije-photo/groen-blad_21135763.jpg"/>
          <p:cNvPicPr>
            <a:picLocks noChangeAspect="1" noChangeArrowheads="1"/>
          </p:cNvPicPr>
          <p:nvPr/>
        </p:nvPicPr>
        <p:blipFill>
          <a:blip r:embed="rId14"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66080" y="44417"/>
            <a:ext cx="1981838" cy="13929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http://rus.ans4.com/media/img/4/0/402y4e0zy0ax5m7.jp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66818">
            <a:off x="624140" y="4376639"/>
            <a:ext cx="2026883" cy="252009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38"/>
          <p:cNvPicPr>
            <a:picLocks noChangeAspect="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79322" y="50264"/>
            <a:ext cx="1948855" cy="1821429"/>
          </a:xfrm>
          <a:prstGeom prst="rect">
            <a:avLst/>
          </a:prstGeom>
        </p:spPr>
      </p:pic>
      <p:pic>
        <p:nvPicPr>
          <p:cNvPr id="40" name="Рисунок 39"/>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40737">
            <a:off x="7055704" y="1939910"/>
            <a:ext cx="2353056" cy="1944624"/>
          </a:xfrm>
          <a:prstGeom prst="rect">
            <a:avLst/>
          </a:prstGeom>
        </p:spPr>
      </p:pic>
      <p:pic>
        <p:nvPicPr>
          <p:cNvPr id="41" name="Рисунок 40"/>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263202">
            <a:off x="6938148" y="3714855"/>
            <a:ext cx="1834043" cy="835672"/>
          </a:xfrm>
          <a:prstGeom prst="rect">
            <a:avLst/>
          </a:prstGeom>
        </p:spPr>
      </p:pic>
      <p:pic>
        <p:nvPicPr>
          <p:cNvPr id="42" name="Рисунок 41"/>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435286" y="3720474"/>
            <a:ext cx="1718342" cy="1359023"/>
          </a:xfrm>
          <a:prstGeom prst="rect">
            <a:avLst/>
          </a:prstGeom>
        </p:spPr>
      </p:pic>
      <p:sp>
        <p:nvSpPr>
          <p:cNvPr id="21" name="Овал 20"/>
          <p:cNvSpPr/>
          <p:nvPr/>
        </p:nvSpPr>
        <p:spPr>
          <a:xfrm>
            <a:off x="2517379" y="2381474"/>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6</a:t>
            </a:r>
            <a:endParaRPr lang="ru-RU" b="1" dirty="0"/>
          </a:p>
        </p:txBody>
      </p:sp>
      <p:sp>
        <p:nvSpPr>
          <p:cNvPr id="24" name="Овал 23"/>
          <p:cNvSpPr/>
          <p:nvPr/>
        </p:nvSpPr>
        <p:spPr>
          <a:xfrm>
            <a:off x="2584492" y="124969"/>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5</a:t>
            </a:r>
            <a:endParaRPr lang="ru-RU" b="1" dirty="0"/>
          </a:p>
        </p:txBody>
      </p:sp>
      <p:sp>
        <p:nvSpPr>
          <p:cNvPr id="43" name="Овал 42"/>
          <p:cNvSpPr/>
          <p:nvPr/>
        </p:nvSpPr>
        <p:spPr>
          <a:xfrm>
            <a:off x="134089" y="5686733"/>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4</a:t>
            </a:r>
            <a:endParaRPr lang="ru-RU" b="1" dirty="0"/>
          </a:p>
        </p:txBody>
      </p:sp>
      <p:sp>
        <p:nvSpPr>
          <p:cNvPr id="46" name="Овал 45"/>
          <p:cNvSpPr/>
          <p:nvPr/>
        </p:nvSpPr>
        <p:spPr>
          <a:xfrm>
            <a:off x="134090" y="3591821"/>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3</a:t>
            </a:r>
            <a:endParaRPr lang="ru-RU" b="1" dirty="0"/>
          </a:p>
        </p:txBody>
      </p:sp>
      <p:sp>
        <p:nvSpPr>
          <p:cNvPr id="49" name="Овал 48"/>
          <p:cNvSpPr/>
          <p:nvPr/>
        </p:nvSpPr>
        <p:spPr>
          <a:xfrm>
            <a:off x="178640" y="1509443"/>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2</a:t>
            </a:r>
            <a:endParaRPr lang="ru-RU" b="1" dirty="0"/>
          </a:p>
        </p:txBody>
      </p:sp>
      <p:sp>
        <p:nvSpPr>
          <p:cNvPr id="52" name="Овал 51"/>
          <p:cNvSpPr/>
          <p:nvPr/>
        </p:nvSpPr>
        <p:spPr>
          <a:xfrm>
            <a:off x="134091" y="44417"/>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a:t>
            </a:r>
            <a:endParaRPr lang="ru-RU" b="1" dirty="0"/>
          </a:p>
        </p:txBody>
      </p:sp>
      <p:sp>
        <p:nvSpPr>
          <p:cNvPr id="58" name="Шестиугольник 57"/>
          <p:cNvSpPr/>
          <p:nvPr/>
        </p:nvSpPr>
        <p:spPr>
          <a:xfrm>
            <a:off x="5556363" y="523082"/>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А</a:t>
            </a:r>
            <a:endParaRPr lang="ru-RU" b="1" dirty="0"/>
          </a:p>
        </p:txBody>
      </p:sp>
      <p:sp>
        <p:nvSpPr>
          <p:cNvPr id="59" name="Шестиугольник 58"/>
          <p:cNvSpPr/>
          <p:nvPr/>
        </p:nvSpPr>
        <p:spPr>
          <a:xfrm>
            <a:off x="5417777" y="3739855"/>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В</a:t>
            </a:r>
            <a:endParaRPr lang="ru-RU" b="1" dirty="0"/>
          </a:p>
        </p:txBody>
      </p:sp>
      <p:sp>
        <p:nvSpPr>
          <p:cNvPr id="60" name="Шестиугольник 59"/>
          <p:cNvSpPr/>
          <p:nvPr/>
        </p:nvSpPr>
        <p:spPr>
          <a:xfrm>
            <a:off x="5325106" y="1945818"/>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Б</a:t>
            </a:r>
            <a:endParaRPr lang="ru-RU" b="1" dirty="0"/>
          </a:p>
        </p:txBody>
      </p:sp>
      <p:sp>
        <p:nvSpPr>
          <p:cNvPr id="61" name="Шестиугольник 60"/>
          <p:cNvSpPr/>
          <p:nvPr/>
        </p:nvSpPr>
        <p:spPr>
          <a:xfrm>
            <a:off x="5702675" y="5646066"/>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Г</a:t>
            </a:r>
            <a:endParaRPr lang="ru-RU" b="1" dirty="0"/>
          </a:p>
        </p:txBody>
      </p:sp>
      <p:sp>
        <p:nvSpPr>
          <p:cNvPr id="62" name="Шестиугольник 61"/>
          <p:cNvSpPr/>
          <p:nvPr/>
        </p:nvSpPr>
        <p:spPr>
          <a:xfrm>
            <a:off x="7184966" y="430512"/>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Д</a:t>
            </a:r>
            <a:endParaRPr lang="ru-RU" b="1" dirty="0"/>
          </a:p>
        </p:txBody>
      </p:sp>
      <p:sp>
        <p:nvSpPr>
          <p:cNvPr id="63" name="Шестиугольник 62"/>
          <p:cNvSpPr/>
          <p:nvPr/>
        </p:nvSpPr>
        <p:spPr>
          <a:xfrm>
            <a:off x="8412851" y="2658379"/>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Е</a:t>
            </a:r>
            <a:endParaRPr lang="ru-RU" b="1" dirty="0"/>
          </a:p>
        </p:txBody>
      </p:sp>
      <p:sp>
        <p:nvSpPr>
          <p:cNvPr id="64" name="Овал 63"/>
          <p:cNvSpPr/>
          <p:nvPr/>
        </p:nvSpPr>
        <p:spPr>
          <a:xfrm>
            <a:off x="2923041" y="4417338"/>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7</a:t>
            </a:r>
            <a:endParaRPr lang="ru-RU" b="1" dirty="0"/>
          </a:p>
        </p:txBody>
      </p:sp>
      <p:sp>
        <p:nvSpPr>
          <p:cNvPr id="65" name="Овал 64"/>
          <p:cNvSpPr/>
          <p:nvPr/>
        </p:nvSpPr>
        <p:spPr>
          <a:xfrm>
            <a:off x="2503786" y="5971300"/>
            <a:ext cx="462513" cy="435657"/>
          </a:xfrm>
          <a:prstGeom prst="ellipse">
            <a:avLst/>
          </a:prstGeom>
          <a:solidFill>
            <a:schemeClr val="accent2">
              <a:lumMod val="40000"/>
              <a:lumOff val="60000"/>
            </a:schemeClr>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8</a:t>
            </a:r>
            <a:endParaRPr lang="ru-RU" b="1" dirty="0"/>
          </a:p>
        </p:txBody>
      </p:sp>
      <p:sp>
        <p:nvSpPr>
          <p:cNvPr id="66" name="Шестиугольник 65"/>
          <p:cNvSpPr/>
          <p:nvPr/>
        </p:nvSpPr>
        <p:spPr>
          <a:xfrm>
            <a:off x="8232231" y="4304696"/>
            <a:ext cx="462513" cy="43565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Ж</a:t>
            </a:r>
            <a:endParaRPr lang="ru-RU" b="1" dirty="0"/>
          </a:p>
        </p:txBody>
      </p:sp>
      <p:sp>
        <p:nvSpPr>
          <p:cNvPr id="67" name="Шестиугольник 66"/>
          <p:cNvSpPr/>
          <p:nvPr/>
        </p:nvSpPr>
        <p:spPr>
          <a:xfrm>
            <a:off x="8415915" y="6210369"/>
            <a:ext cx="462513" cy="435657"/>
          </a:xfrm>
          <a:prstGeom prst="hexagon">
            <a:avLst>
              <a:gd name="adj" fmla="val 36532"/>
              <a:gd name="vf" fmla="val 11547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b="1" dirty="0" smtClean="0"/>
              <a:t>З</a:t>
            </a:r>
            <a:endParaRPr lang="ru-RU" b="1" dirty="0"/>
          </a:p>
        </p:txBody>
      </p:sp>
      <p:cxnSp>
        <p:nvCxnSpPr>
          <p:cNvPr id="3" name="Прямая со стрелкой 2"/>
          <p:cNvCxnSpPr/>
          <p:nvPr/>
        </p:nvCxnSpPr>
        <p:spPr>
          <a:xfrm>
            <a:off x="1187624" y="648340"/>
            <a:ext cx="4746307" cy="192675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5" name="Прямая со стрелкой 4"/>
          <p:cNvCxnSpPr>
            <a:endCxn id="61" idx="4"/>
          </p:cNvCxnSpPr>
          <p:nvPr/>
        </p:nvCxnSpPr>
        <p:spPr>
          <a:xfrm>
            <a:off x="1547664" y="2364349"/>
            <a:ext cx="4263925" cy="328171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7" name="Прямая со стрелкой 6"/>
          <p:cNvCxnSpPr/>
          <p:nvPr/>
        </p:nvCxnSpPr>
        <p:spPr>
          <a:xfrm>
            <a:off x="2373852" y="3591821"/>
            <a:ext cx="5662818" cy="43565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p:cNvCxnSpPr/>
          <p:nvPr/>
        </p:nvCxnSpPr>
        <p:spPr>
          <a:xfrm flipV="1">
            <a:off x="2347918" y="1437403"/>
            <a:ext cx="4879684" cy="3652345"/>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3" name="Прямая со стрелкой 12"/>
          <p:cNvCxnSpPr/>
          <p:nvPr/>
        </p:nvCxnSpPr>
        <p:spPr>
          <a:xfrm>
            <a:off x="4283968" y="804359"/>
            <a:ext cx="1734908" cy="3561312"/>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5" name="Прямая со стрелкой 14"/>
          <p:cNvCxnSpPr/>
          <p:nvPr/>
        </p:nvCxnSpPr>
        <p:spPr>
          <a:xfrm>
            <a:off x="4283968" y="2492896"/>
            <a:ext cx="3569781" cy="3143789"/>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69" name="Прямая со стрелкой 68"/>
          <p:cNvCxnSpPr/>
          <p:nvPr/>
        </p:nvCxnSpPr>
        <p:spPr>
          <a:xfrm flipV="1">
            <a:off x="4283968" y="1611715"/>
            <a:ext cx="1885104" cy="1889293"/>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71" name="Прямая со стрелкой 70"/>
          <p:cNvCxnSpPr/>
          <p:nvPr/>
        </p:nvCxnSpPr>
        <p:spPr>
          <a:xfrm flipV="1">
            <a:off x="4499992" y="3094036"/>
            <a:ext cx="3147487" cy="242319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46266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3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3000"/>
                                        <p:tgtEl>
                                          <p:spTgt spid="69"/>
                                        </p:tgtEl>
                                      </p:cBhvr>
                                    </p:animEffec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3000"/>
                                        <p:tgtEl>
                                          <p:spTgt spid="71"/>
                                        </p:tgtEl>
                                      </p:cBhvr>
                                    </p:animEffect>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699792" y="908720"/>
            <a:ext cx="6325006"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«Немного истории»</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3861048"/>
            <a:ext cx="4668823" cy="1200329"/>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smtClean="0">
                <a:solidFill>
                  <a:srgbClr val="005000"/>
                </a:solidFill>
                <a:latin typeface="Arial" panose="020B0604020202020204" pitchFamily="34" charset="0"/>
                <a:cs typeface="Arial" panose="020B0604020202020204" pitchFamily="34" charset="0"/>
              </a:rPr>
              <a:t>По историческим фактам определите, о каком растении идёт речь.</a:t>
            </a:r>
          </a:p>
          <a:p>
            <a:pPr algn="ctr"/>
            <a:r>
              <a:rPr lang="ru-RU" b="1" dirty="0" smtClean="0">
                <a:solidFill>
                  <a:srgbClr val="005000"/>
                </a:solidFill>
                <a:latin typeface="Arial" panose="020B0604020202020204" pitchFamily="34" charset="0"/>
                <a:cs typeface="Arial" panose="020B0604020202020204" pitchFamily="34" charset="0"/>
              </a:rPr>
              <a:t>Правильный ответ оценивается</a:t>
            </a:r>
          </a:p>
          <a:p>
            <a:pPr algn="ctr"/>
            <a:r>
              <a:rPr lang="ru-RU" b="1" dirty="0" smtClean="0">
                <a:solidFill>
                  <a:srgbClr val="005000"/>
                </a:solidFill>
                <a:latin typeface="Arial" panose="020B0604020202020204" pitchFamily="34" charset="0"/>
                <a:cs typeface="Arial" panose="020B0604020202020204" pitchFamily="34" charset="0"/>
              </a:rPr>
              <a:t>в 5 баллов.</a:t>
            </a:r>
            <a:endParaRPr lang="ru-RU" b="1" dirty="0">
              <a:solidFill>
                <a:srgbClr val="00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554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631034" y="950209"/>
            <a:ext cx="6624736" cy="4832092"/>
          </a:xfrm>
          <a:prstGeom prst="rect">
            <a:avLst/>
          </a:prstGeom>
        </p:spPr>
        <p:txBody>
          <a:bodyPr wrap="square">
            <a:spAutoFit/>
          </a:bodyPr>
          <a:lstStyle/>
          <a:p>
            <a:pPr lvl="0" algn="just"/>
            <a:r>
              <a:rPr lang="ru-RU" sz="2800" b="1" dirty="0">
                <a:solidFill>
                  <a:srgbClr val="7030A0"/>
                </a:solidFill>
              </a:rPr>
              <a:t>Индейцы называют её маис и возделывают с незапамятных времён. Особое внимание они уделяют удобрению почвы под эту культуру: в каждую лунку вместе с зерном кладётся по одной рыбке, которая, перегнивая, должна дать питание растению. В Европу маис завёз Христофор Колумб около 500 лет назад. У нас это растение называется</a:t>
            </a:r>
            <a:r>
              <a:rPr lang="ru-RU" sz="2800" b="1" dirty="0" smtClean="0">
                <a:solidFill>
                  <a:srgbClr val="7030A0"/>
                </a:solidFill>
              </a:rPr>
              <a:t>…</a:t>
            </a:r>
            <a:endParaRPr lang="ru-RU" sz="2800" b="1" dirty="0">
              <a:solidFill>
                <a:srgbClr val="7030A0"/>
              </a:solidFill>
            </a:endParaRPr>
          </a:p>
        </p:txBody>
      </p:sp>
      <p:grpSp>
        <p:nvGrpSpPr>
          <p:cNvPr id="7" name="Группа 6"/>
          <p:cNvGrpSpPr/>
          <p:nvPr/>
        </p:nvGrpSpPr>
        <p:grpSpPr>
          <a:xfrm>
            <a:off x="2411760" y="622724"/>
            <a:ext cx="5410239" cy="5184576"/>
            <a:chOff x="2443878" y="608494"/>
            <a:chExt cx="5410239" cy="5184576"/>
          </a:xfrm>
        </p:grpSpPr>
        <p:pic>
          <p:nvPicPr>
            <p:cNvPr id="1026" name="Picture 2" descr="http://www.onyxgulf.com/products/img/commodities/cor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3878" y="608494"/>
              <a:ext cx="5184576" cy="51845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036166" y="5085184"/>
              <a:ext cx="281795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КУКУРУЗА</a:t>
              </a:r>
              <a:endParaRPr lang="ru-RU" sz="4000" b="1" cap="none" spc="0" dirty="0">
                <a:ln w="11430"/>
                <a:solidFill>
                  <a:srgbClr val="0070C0"/>
                </a:solidFill>
                <a:effectLst>
                  <a:outerShdw blurRad="50800" dist="39000" dir="5460000" algn="tl">
                    <a:srgbClr val="000000">
                      <a:alpha val="38000"/>
                    </a:srgbClr>
                  </a:outerShdw>
                </a:effectLst>
              </a:endParaRPr>
            </a:p>
          </p:txBody>
        </p:sp>
      </p:grpSp>
      <p:sp>
        <p:nvSpPr>
          <p:cNvPr id="10" name="Прямоугольник 9"/>
          <p:cNvSpPr/>
          <p:nvPr/>
        </p:nvSpPr>
        <p:spPr>
          <a:xfrm>
            <a:off x="1760081" y="1589794"/>
            <a:ext cx="6624736" cy="3108543"/>
          </a:xfrm>
          <a:prstGeom prst="rect">
            <a:avLst/>
          </a:prstGeom>
        </p:spPr>
        <p:txBody>
          <a:bodyPr wrap="square">
            <a:spAutoFit/>
          </a:bodyPr>
          <a:lstStyle/>
          <a:p>
            <a:pPr lvl="0" algn="just"/>
            <a:r>
              <a:rPr lang="ru-RU" sz="2800" b="1" dirty="0" smtClean="0">
                <a:solidFill>
                  <a:srgbClr val="7030A0"/>
                </a:solidFill>
              </a:rPr>
              <a:t>В </a:t>
            </a:r>
            <a:r>
              <a:rPr lang="ru-RU" sz="2800" b="1" dirty="0">
                <a:solidFill>
                  <a:srgbClr val="7030A0"/>
                </a:solidFill>
              </a:rPr>
              <a:t>странах Азии это растение является главной хлебной культурой уже 4-5 тысяч лет. В Европе появилось вместе с воинами Александра Македонского, возвращающимися из индийского похода. Это растение называется</a:t>
            </a:r>
            <a:r>
              <a:rPr lang="ru-RU" sz="2800" b="1" dirty="0" smtClean="0">
                <a:solidFill>
                  <a:srgbClr val="7030A0"/>
                </a:solidFill>
              </a:rPr>
              <a:t>…</a:t>
            </a:r>
            <a:endParaRPr lang="ru-RU" sz="2800" b="1" dirty="0">
              <a:solidFill>
                <a:srgbClr val="7030A0"/>
              </a:solidFill>
            </a:endParaRPr>
          </a:p>
        </p:txBody>
      </p:sp>
      <p:grpSp>
        <p:nvGrpSpPr>
          <p:cNvPr id="8" name="Группа 7"/>
          <p:cNvGrpSpPr/>
          <p:nvPr/>
        </p:nvGrpSpPr>
        <p:grpSpPr>
          <a:xfrm>
            <a:off x="899592" y="1038846"/>
            <a:ext cx="7485225" cy="4920854"/>
            <a:chOff x="899592" y="1038846"/>
            <a:chExt cx="7485225" cy="4920854"/>
          </a:xfrm>
        </p:grpSpPr>
        <p:sp>
          <p:nvSpPr>
            <p:cNvPr id="15" name="Прямоугольник 14"/>
            <p:cNvSpPr/>
            <p:nvPr/>
          </p:nvSpPr>
          <p:spPr>
            <a:xfrm>
              <a:off x="5117752" y="5251814"/>
              <a:ext cx="289534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ПШЕНИЦА</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1034" name="Picture 10" descr="http://www.mahetoit.eu/public/img/produce_wheat_larg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592" y="1038846"/>
              <a:ext cx="7485225" cy="421044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Прямоугольник 17"/>
          <p:cNvSpPr/>
          <p:nvPr/>
        </p:nvSpPr>
        <p:spPr>
          <a:xfrm>
            <a:off x="1790203" y="1589794"/>
            <a:ext cx="6624736" cy="3108543"/>
          </a:xfrm>
          <a:prstGeom prst="rect">
            <a:avLst/>
          </a:prstGeom>
        </p:spPr>
        <p:txBody>
          <a:bodyPr wrap="square">
            <a:spAutoFit/>
          </a:bodyPr>
          <a:lstStyle/>
          <a:p>
            <a:pPr lvl="0" algn="just"/>
            <a:r>
              <a:rPr lang="ru-RU" sz="2800" b="1" dirty="0" smtClean="0">
                <a:solidFill>
                  <a:srgbClr val="7030A0"/>
                </a:solidFill>
              </a:rPr>
              <a:t>Вначале </a:t>
            </a:r>
            <a:r>
              <a:rPr lang="ru-RU" sz="2800" b="1" dirty="0">
                <a:solidFill>
                  <a:srgbClr val="7030A0"/>
                </a:solidFill>
              </a:rPr>
              <a:t>она была сорным растением в посевах пшеницы и ячменя в Юго-Западной Азии, а в Европу попала вместе с зерном пшеницы. Считается, что впервые её ввели в культуру именно славяне. Это</a:t>
            </a:r>
            <a:r>
              <a:rPr lang="ru-RU" sz="2800" b="1" dirty="0" smtClean="0">
                <a:solidFill>
                  <a:srgbClr val="7030A0"/>
                </a:solidFill>
              </a:rPr>
              <a:t>…</a:t>
            </a:r>
            <a:endParaRPr lang="ru-RU" sz="2800" b="1" dirty="0">
              <a:solidFill>
                <a:srgbClr val="7030A0"/>
              </a:solidFill>
            </a:endParaRPr>
          </a:p>
        </p:txBody>
      </p:sp>
      <p:grpSp>
        <p:nvGrpSpPr>
          <p:cNvPr id="9" name="Группа 8"/>
          <p:cNvGrpSpPr/>
          <p:nvPr/>
        </p:nvGrpSpPr>
        <p:grpSpPr>
          <a:xfrm>
            <a:off x="1488399" y="692696"/>
            <a:ext cx="6524697" cy="5267004"/>
            <a:chOff x="1488399" y="692696"/>
            <a:chExt cx="6524697" cy="5267004"/>
          </a:xfrm>
        </p:grpSpPr>
        <p:pic>
          <p:nvPicPr>
            <p:cNvPr id="1040" name="Picture 16" descr="http://www.phlebolog.pro/uploads/posts/2014-12/1419165008_grechka.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88399" y="1448181"/>
              <a:ext cx="4901157" cy="37902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boyhuk5.ru/wp-content/uploads/fagopyrum.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79446" y="692696"/>
              <a:ext cx="2533650" cy="2133601"/>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5266030" y="5251814"/>
              <a:ext cx="259878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ГРЕЧИХА</a:t>
              </a:r>
              <a:endParaRPr lang="ru-RU" sz="4000" b="1" cap="none" spc="0" dirty="0">
                <a:ln w="11430"/>
                <a:solidFill>
                  <a:srgbClr val="0070C0"/>
                </a:solidFill>
                <a:effectLst>
                  <a:outerShdw blurRad="50800" dist="39000" dir="5460000" algn="tl">
                    <a:srgbClr val="000000">
                      <a:alpha val="38000"/>
                    </a:srgbClr>
                  </a:outerShdw>
                </a:effectLst>
              </a:endParaRPr>
            </a:p>
          </p:txBody>
        </p:sp>
      </p:grpSp>
      <p:sp>
        <p:nvSpPr>
          <p:cNvPr id="28" name="Прямоугольник 27"/>
          <p:cNvSpPr/>
          <p:nvPr/>
        </p:nvSpPr>
        <p:spPr>
          <a:xfrm>
            <a:off x="1642601" y="1434122"/>
            <a:ext cx="6624736" cy="3539430"/>
          </a:xfrm>
          <a:prstGeom prst="rect">
            <a:avLst/>
          </a:prstGeom>
        </p:spPr>
        <p:txBody>
          <a:bodyPr wrap="square">
            <a:spAutoFit/>
          </a:bodyPr>
          <a:lstStyle/>
          <a:p>
            <a:pPr lvl="0" algn="just"/>
            <a:r>
              <a:rPr lang="ru-RU" sz="2800" b="1" dirty="0" smtClean="0">
                <a:solidFill>
                  <a:srgbClr val="7030A0"/>
                </a:solidFill>
              </a:rPr>
              <a:t>Хотя </a:t>
            </a:r>
            <a:r>
              <a:rPr lang="ru-RU" sz="2800" b="1" dirty="0">
                <a:solidFill>
                  <a:srgbClr val="7030A0"/>
                </a:solidFill>
              </a:rPr>
              <a:t>это самый низкокалорийный овощ, его возделывают около 6 000 лет. Родиной является Индия. Дикие виды растут в лесах, обвивая деревья. Некоторые плоды достигают в длину 1,5 м. Это одна из наиболее известных человечеству овощных культур</a:t>
            </a:r>
            <a:r>
              <a:rPr lang="ru-RU" sz="2800" b="1" dirty="0" smtClean="0">
                <a:solidFill>
                  <a:srgbClr val="7030A0"/>
                </a:solidFill>
              </a:rPr>
              <a:t>…</a:t>
            </a:r>
            <a:endParaRPr lang="ru-RU" sz="2800" b="1" dirty="0">
              <a:solidFill>
                <a:srgbClr val="7030A0"/>
              </a:solidFill>
            </a:endParaRPr>
          </a:p>
        </p:txBody>
      </p:sp>
      <p:grpSp>
        <p:nvGrpSpPr>
          <p:cNvPr id="11" name="Группа 10"/>
          <p:cNvGrpSpPr/>
          <p:nvPr/>
        </p:nvGrpSpPr>
        <p:grpSpPr>
          <a:xfrm>
            <a:off x="1959677" y="1653567"/>
            <a:ext cx="5731216" cy="4306133"/>
            <a:chOff x="1959677" y="1653567"/>
            <a:chExt cx="5731216" cy="4306133"/>
          </a:xfrm>
        </p:grpSpPr>
        <p:sp>
          <p:nvSpPr>
            <p:cNvPr id="29" name="Прямоугольник 28"/>
            <p:cNvSpPr/>
            <p:nvPr/>
          </p:nvSpPr>
          <p:spPr>
            <a:xfrm>
              <a:off x="5439956" y="5251814"/>
              <a:ext cx="225093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ОГУРЕЦ</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1044" name="Picture 20" descr="http://img1.liveinternet.ru/images/attach/b/4/103/617/103617229_ogur47__Kopirovat_.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59677" y="1653567"/>
              <a:ext cx="5691716" cy="337945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Прямоугольник 32"/>
          <p:cNvSpPr/>
          <p:nvPr/>
        </p:nvSpPr>
        <p:spPr>
          <a:xfrm>
            <a:off x="1649555" y="1249083"/>
            <a:ext cx="6624736" cy="4401205"/>
          </a:xfrm>
          <a:prstGeom prst="rect">
            <a:avLst/>
          </a:prstGeom>
        </p:spPr>
        <p:txBody>
          <a:bodyPr wrap="square">
            <a:spAutoFit/>
          </a:bodyPr>
          <a:lstStyle/>
          <a:p>
            <a:pPr lvl="0" algn="just"/>
            <a:r>
              <a:rPr lang="ru-RU" sz="2800" b="1" dirty="0" smtClean="0">
                <a:solidFill>
                  <a:srgbClr val="7030A0"/>
                </a:solidFill>
              </a:rPr>
              <a:t>Из </a:t>
            </a:r>
            <a:r>
              <a:rPr lang="ru-RU" sz="2800" b="1" dirty="0">
                <a:solidFill>
                  <a:srgbClr val="7030A0"/>
                </a:solidFill>
              </a:rPr>
              <a:t>него получают пшено – ценный продукт питания. Свыше 5 000 лет назад эта культура уже возделывалась в Индии, Китае, Монголии и Пакистане. В России её возделывают уже 5 веков, а вот в Северную Америку эта культура была завезена только в конце XIX века русскими эмигрантами. Это растение называется</a:t>
            </a:r>
            <a:r>
              <a:rPr lang="ru-RU" sz="2800" b="1" dirty="0" smtClean="0">
                <a:solidFill>
                  <a:srgbClr val="7030A0"/>
                </a:solidFill>
              </a:rPr>
              <a:t>…</a:t>
            </a:r>
            <a:endParaRPr lang="ru-RU" sz="2800" b="1" dirty="0">
              <a:solidFill>
                <a:srgbClr val="7030A0"/>
              </a:solidFill>
            </a:endParaRPr>
          </a:p>
        </p:txBody>
      </p:sp>
      <p:grpSp>
        <p:nvGrpSpPr>
          <p:cNvPr id="16" name="Группа 15"/>
          <p:cNvGrpSpPr/>
          <p:nvPr/>
        </p:nvGrpSpPr>
        <p:grpSpPr>
          <a:xfrm>
            <a:off x="1950009" y="1090870"/>
            <a:ext cx="6434808" cy="4868830"/>
            <a:chOff x="1950009" y="1090870"/>
            <a:chExt cx="6434808" cy="4868830"/>
          </a:xfrm>
        </p:grpSpPr>
        <p:pic>
          <p:nvPicPr>
            <p:cNvPr id="1048" name="Picture 24" descr="http://fb.ru/misc/i/gallery/15015/186779.jpg"/>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50009" y="2116967"/>
              <a:ext cx="3489947" cy="333639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577510" y="1090870"/>
              <a:ext cx="2807307" cy="2761782"/>
            </a:xfrm>
            <a:prstGeom prst="rect">
              <a:avLst/>
            </a:prstGeom>
          </p:spPr>
        </p:pic>
        <p:sp>
          <p:nvSpPr>
            <p:cNvPr id="37" name="Прямоугольник 36"/>
            <p:cNvSpPr/>
            <p:nvPr/>
          </p:nvSpPr>
          <p:spPr>
            <a:xfrm>
              <a:off x="5543478" y="5251814"/>
              <a:ext cx="204389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ПРОСО</a:t>
              </a:r>
              <a:endParaRPr lang="ru-RU" sz="4000" b="1" cap="none" spc="0" dirty="0">
                <a:ln w="11430"/>
                <a:solidFill>
                  <a:srgbClr val="0070C0"/>
                </a:solidFill>
                <a:effectLst>
                  <a:outerShdw blurRad="50800" dist="39000" dir="5460000" algn="tl">
                    <a:srgbClr val="000000">
                      <a:alpha val="38000"/>
                    </a:srgbClr>
                  </a:outerShdw>
                </a:effectLst>
              </a:endParaRPr>
            </a:p>
          </p:txBody>
        </p:sp>
      </p:grpSp>
      <p:sp>
        <p:nvSpPr>
          <p:cNvPr id="39" name="Прямоугольник 38"/>
          <p:cNvSpPr/>
          <p:nvPr/>
        </p:nvSpPr>
        <p:spPr>
          <a:xfrm>
            <a:off x="1643304" y="1587755"/>
            <a:ext cx="6624736" cy="3539430"/>
          </a:xfrm>
          <a:prstGeom prst="rect">
            <a:avLst/>
          </a:prstGeom>
        </p:spPr>
        <p:txBody>
          <a:bodyPr wrap="square">
            <a:spAutoFit/>
          </a:bodyPr>
          <a:lstStyle/>
          <a:p>
            <a:pPr lvl="0" algn="just"/>
            <a:r>
              <a:rPr lang="ru-RU" sz="2800" b="1" dirty="0" smtClean="0">
                <a:solidFill>
                  <a:srgbClr val="7030A0"/>
                </a:solidFill>
              </a:rPr>
              <a:t>Более </a:t>
            </a:r>
            <a:r>
              <a:rPr lang="ru-RU" sz="2800" b="1" dirty="0">
                <a:solidFill>
                  <a:srgbClr val="7030A0"/>
                </a:solidFill>
              </a:rPr>
              <a:t>двух столетий его выращивали в Европе как декоративное растение. И только в 1716 г. англичанин А. Бенуа извлёк из его семян масло. Однако настоящее масло из этой культуры впервые было получено в России. Это растение называется</a:t>
            </a:r>
            <a:r>
              <a:rPr lang="ru-RU" sz="2800" b="1" dirty="0" smtClean="0">
                <a:solidFill>
                  <a:srgbClr val="7030A0"/>
                </a:solidFill>
              </a:rPr>
              <a:t>…</a:t>
            </a:r>
            <a:endParaRPr lang="ru-RU" sz="2800" b="1" dirty="0">
              <a:solidFill>
                <a:srgbClr val="7030A0"/>
              </a:solidFill>
            </a:endParaRPr>
          </a:p>
        </p:txBody>
      </p:sp>
      <p:grpSp>
        <p:nvGrpSpPr>
          <p:cNvPr id="17" name="Группа 16"/>
          <p:cNvGrpSpPr/>
          <p:nvPr/>
        </p:nvGrpSpPr>
        <p:grpSpPr>
          <a:xfrm>
            <a:off x="1844350" y="594186"/>
            <a:ext cx="6990992" cy="5749814"/>
            <a:chOff x="1844350" y="594186"/>
            <a:chExt cx="6990992" cy="5749814"/>
          </a:xfrm>
        </p:grpSpPr>
        <p:sp>
          <p:nvSpPr>
            <p:cNvPr id="40" name="Прямоугольник 39"/>
            <p:cNvSpPr/>
            <p:nvPr/>
          </p:nvSpPr>
          <p:spPr>
            <a:xfrm>
              <a:off x="4295508" y="5251814"/>
              <a:ext cx="453983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ПОДСОЛНЕЧНИК</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1054" name="Picture 30" descr="http://www.playcast.ru/uploads/2014/08/27/964402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44350" y="836712"/>
              <a:ext cx="2833194" cy="550728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24market.net.ua/images/1420717424.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737371" y="594186"/>
              <a:ext cx="1695450" cy="44862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Прямоугольник 49"/>
          <p:cNvSpPr/>
          <p:nvPr/>
        </p:nvSpPr>
        <p:spPr>
          <a:xfrm>
            <a:off x="1649555" y="1220638"/>
            <a:ext cx="6624736" cy="4401205"/>
          </a:xfrm>
          <a:prstGeom prst="rect">
            <a:avLst/>
          </a:prstGeom>
        </p:spPr>
        <p:txBody>
          <a:bodyPr wrap="square">
            <a:spAutoFit/>
          </a:bodyPr>
          <a:lstStyle/>
          <a:p>
            <a:pPr lvl="0" algn="just"/>
            <a:r>
              <a:rPr lang="ru-RU" sz="2800" b="1" dirty="0" smtClean="0">
                <a:solidFill>
                  <a:srgbClr val="7030A0"/>
                </a:solidFill>
              </a:rPr>
              <a:t>У </a:t>
            </a:r>
            <a:r>
              <a:rPr lang="ru-RU" sz="2800" b="1" dirty="0">
                <a:solidFill>
                  <a:srgbClr val="7030A0"/>
                </a:solidFill>
              </a:rPr>
              <a:t>себя на родине в диком виде растёт повсюду как сорное растение. Его виды можно встретить не только среди злаков или других культур на полях, но и на каменных заборах, свалках и даже в дуплах деревьев. В России его называли «чёртово яблоко» или «земляное яблоко», а сейчас именуют «вторым хлебом». Это</a:t>
            </a:r>
            <a:r>
              <a:rPr lang="ru-RU" sz="2800" b="1" dirty="0" smtClean="0">
                <a:solidFill>
                  <a:srgbClr val="7030A0"/>
                </a:solidFill>
              </a:rPr>
              <a:t>…</a:t>
            </a:r>
            <a:endParaRPr lang="ru-RU" sz="2800" b="1" dirty="0">
              <a:solidFill>
                <a:srgbClr val="7030A0"/>
              </a:solidFill>
            </a:endParaRPr>
          </a:p>
        </p:txBody>
      </p:sp>
      <p:grpSp>
        <p:nvGrpSpPr>
          <p:cNvPr id="19" name="Группа 18"/>
          <p:cNvGrpSpPr/>
          <p:nvPr/>
        </p:nvGrpSpPr>
        <p:grpSpPr>
          <a:xfrm>
            <a:off x="1543162" y="1052736"/>
            <a:ext cx="6727088" cy="4906964"/>
            <a:chOff x="1543162" y="1052736"/>
            <a:chExt cx="6727088" cy="4906964"/>
          </a:xfrm>
        </p:grpSpPr>
        <p:sp>
          <p:nvSpPr>
            <p:cNvPr id="51" name="Прямоугольник 50"/>
            <p:cNvSpPr/>
            <p:nvPr/>
          </p:nvSpPr>
          <p:spPr>
            <a:xfrm>
              <a:off x="4860599" y="5251814"/>
              <a:ext cx="340965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КАРТОФЕЛЬ</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52" name="Рисунок 51"/>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43162" y="1052736"/>
              <a:ext cx="5662296" cy="4402435"/>
            </a:xfrm>
            <a:prstGeom prst="rect">
              <a:avLst/>
            </a:prstGeom>
          </p:spPr>
        </p:pic>
      </p:grpSp>
      <p:sp>
        <p:nvSpPr>
          <p:cNvPr id="54" name="Прямоугольник 53"/>
          <p:cNvSpPr/>
          <p:nvPr/>
        </p:nvSpPr>
        <p:spPr>
          <a:xfrm>
            <a:off x="1649555" y="980728"/>
            <a:ext cx="6624736" cy="4832092"/>
          </a:xfrm>
          <a:prstGeom prst="rect">
            <a:avLst/>
          </a:prstGeom>
        </p:spPr>
        <p:txBody>
          <a:bodyPr wrap="square">
            <a:spAutoFit/>
          </a:bodyPr>
          <a:lstStyle/>
          <a:p>
            <a:pPr lvl="0" algn="just"/>
            <a:r>
              <a:rPr lang="ru-RU" sz="2800" b="1" dirty="0" smtClean="0">
                <a:solidFill>
                  <a:srgbClr val="7030A0"/>
                </a:solidFill>
              </a:rPr>
              <a:t>Это </a:t>
            </a:r>
            <a:r>
              <a:rPr lang="ru-RU" sz="2800" b="1" dirty="0">
                <a:solidFill>
                  <a:srgbClr val="7030A0"/>
                </a:solidFill>
              </a:rPr>
              <a:t>растение насчитывает более чем пятитысячную историю. Из него изготавливают напиток, про который в одной из древних китайских рукописей записано, что он «усиливает дух, смягчает сердце, удаляет усталость, пробуждает мысль и не дозволяет поселиться </a:t>
            </a:r>
            <a:r>
              <a:rPr lang="ru-RU" sz="2800" b="1" dirty="0" err="1">
                <a:solidFill>
                  <a:srgbClr val="7030A0"/>
                </a:solidFill>
              </a:rPr>
              <a:t>ленности</a:t>
            </a:r>
            <a:r>
              <a:rPr lang="ru-RU" sz="2800" b="1" dirty="0">
                <a:solidFill>
                  <a:srgbClr val="7030A0"/>
                </a:solidFill>
              </a:rPr>
              <a:t>, облегчает и освежает тело, проясняет восприимчивость». Это растение </a:t>
            </a:r>
            <a:r>
              <a:rPr lang="ru-RU" sz="2800" b="1" dirty="0" smtClean="0">
                <a:solidFill>
                  <a:srgbClr val="7030A0"/>
                </a:solidFill>
              </a:rPr>
              <a:t>…</a:t>
            </a:r>
            <a:endParaRPr lang="ru-RU" sz="2800" b="1" dirty="0">
              <a:solidFill>
                <a:srgbClr val="7030A0"/>
              </a:solidFill>
            </a:endParaRPr>
          </a:p>
        </p:txBody>
      </p:sp>
      <p:grpSp>
        <p:nvGrpSpPr>
          <p:cNvPr id="20" name="Группа 19"/>
          <p:cNvGrpSpPr/>
          <p:nvPr/>
        </p:nvGrpSpPr>
        <p:grpSpPr>
          <a:xfrm>
            <a:off x="1214391" y="-501790"/>
            <a:ext cx="7750712" cy="6970809"/>
            <a:chOff x="1214391" y="-501790"/>
            <a:chExt cx="7750712" cy="6970809"/>
          </a:xfrm>
        </p:grpSpPr>
        <p:pic>
          <p:nvPicPr>
            <p:cNvPr id="1070" name="Picture 46" descr="http://www.sc-formula.ru/img/tea.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48124" y="2471761"/>
              <a:ext cx="6094767" cy="3109575"/>
            </a:xfrm>
            <a:prstGeom prst="rect">
              <a:avLst/>
            </a:prstGeom>
            <a:noFill/>
            <a:extLst>
              <a:ext uri="{909E8E84-426E-40DD-AFC4-6F175D3DCCD1}">
                <a14:hiddenFill xmlns:a14="http://schemas.microsoft.com/office/drawing/2010/main">
                  <a:solidFill>
                    <a:srgbClr val="FFFFFF"/>
                  </a:solidFill>
                </a14:hiddenFill>
              </a:ext>
            </a:extLst>
          </p:spPr>
        </p:pic>
        <p:sp>
          <p:nvSpPr>
            <p:cNvPr id="58" name="Прямоугольник 57"/>
            <p:cNvSpPr/>
            <p:nvPr/>
          </p:nvSpPr>
          <p:spPr>
            <a:xfrm>
              <a:off x="1214391" y="5145580"/>
              <a:ext cx="7750712"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70C0"/>
                  </a:solidFill>
                  <a:effectLst>
                    <a:outerShdw blurRad="50800" dist="39000" dir="5460000" algn="tl">
                      <a:srgbClr val="000000">
                        <a:alpha val="38000"/>
                      </a:srgbClr>
                    </a:outerShdw>
                  </a:effectLst>
                </a:rPr>
                <a:t>Камелия китайская, или Чай,</a:t>
              </a:r>
            </a:p>
            <a:p>
              <a:pPr algn="ctr"/>
              <a:r>
                <a:rPr lang="ru-RU" sz="4000" b="1" dirty="0" smtClean="0">
                  <a:ln w="11430"/>
                  <a:solidFill>
                    <a:srgbClr val="0070C0"/>
                  </a:solidFill>
                  <a:effectLst>
                    <a:outerShdw blurRad="50800" dist="39000" dir="5460000" algn="tl">
                      <a:srgbClr val="000000">
                        <a:alpha val="38000"/>
                      </a:srgbClr>
                    </a:outerShdw>
                  </a:effectLst>
                </a:rPr>
                <a:t>или </a:t>
              </a:r>
              <a:r>
                <a:rPr lang="ru-RU" sz="4000" b="1" dirty="0">
                  <a:ln w="11430"/>
                  <a:solidFill>
                    <a:srgbClr val="0070C0"/>
                  </a:solidFill>
                  <a:effectLst>
                    <a:outerShdw blurRad="50800" dist="39000" dir="5460000" algn="tl">
                      <a:srgbClr val="000000">
                        <a:alpha val="38000"/>
                      </a:srgbClr>
                    </a:outerShdw>
                  </a:effectLst>
                </a:rPr>
                <a:t>Чайный </a:t>
              </a:r>
              <a:r>
                <a:rPr lang="ru-RU" sz="4000" b="1" dirty="0" smtClean="0">
                  <a:ln w="11430"/>
                  <a:solidFill>
                    <a:srgbClr val="0070C0"/>
                  </a:solidFill>
                  <a:effectLst>
                    <a:outerShdw blurRad="50800" dist="39000" dir="5460000" algn="tl">
                      <a:srgbClr val="000000">
                        <a:alpha val="38000"/>
                      </a:srgbClr>
                    </a:outerShdw>
                  </a:effectLst>
                </a:rPr>
                <a:t>куст</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1074" name="Picture 50" descr="http://emperiatea.com.ua/components/com_jshopping/files/img_products/full_fresh_tea_list111.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8329735">
              <a:off x="4765325" y="-277615"/>
              <a:ext cx="4092636" cy="3644286"/>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Прямоугольник 60"/>
          <p:cNvSpPr/>
          <p:nvPr/>
        </p:nvSpPr>
        <p:spPr>
          <a:xfrm>
            <a:off x="2108032" y="1989217"/>
            <a:ext cx="5792032" cy="2677656"/>
          </a:xfrm>
          <a:prstGeom prst="rect">
            <a:avLst/>
          </a:prstGeom>
        </p:spPr>
        <p:txBody>
          <a:bodyPr wrap="square">
            <a:spAutoFit/>
          </a:bodyPr>
          <a:lstStyle/>
          <a:p>
            <a:pPr lvl="0" algn="just"/>
            <a:r>
              <a:rPr lang="ru-RU" sz="2800" b="1" dirty="0" smtClean="0">
                <a:solidFill>
                  <a:srgbClr val="7030A0"/>
                </a:solidFill>
              </a:rPr>
              <a:t>В </a:t>
            </a:r>
            <a:r>
              <a:rPr lang="ru-RU" sz="2800" b="1" dirty="0">
                <a:solidFill>
                  <a:srgbClr val="7030A0"/>
                </a:solidFill>
              </a:rPr>
              <a:t>Древнем Риме считалось, что потребление в пищу этого злака способствует развитию мускулатуры, поэтому он занимал особое место в питании гладиаторов. Это</a:t>
            </a:r>
            <a:r>
              <a:rPr lang="ru-RU" sz="2800" b="1" dirty="0" smtClean="0">
                <a:solidFill>
                  <a:srgbClr val="7030A0"/>
                </a:solidFill>
              </a:rPr>
              <a:t>…</a:t>
            </a:r>
            <a:endParaRPr lang="ru-RU" sz="2800" b="1" dirty="0">
              <a:solidFill>
                <a:srgbClr val="7030A0"/>
              </a:solidFill>
            </a:endParaRPr>
          </a:p>
        </p:txBody>
      </p:sp>
      <p:grpSp>
        <p:nvGrpSpPr>
          <p:cNvPr id="22" name="Группа 21"/>
          <p:cNvGrpSpPr/>
          <p:nvPr/>
        </p:nvGrpSpPr>
        <p:grpSpPr>
          <a:xfrm>
            <a:off x="664154" y="91431"/>
            <a:ext cx="8300949" cy="6595116"/>
            <a:chOff x="664154" y="91431"/>
            <a:chExt cx="8300949" cy="6595116"/>
          </a:xfrm>
        </p:grpSpPr>
        <p:pic>
          <p:nvPicPr>
            <p:cNvPr id="1076" name="Picture 52" descr="http://agro2b.ru/mediadb/20046.jp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4154" y="3213336"/>
              <a:ext cx="5193586" cy="347321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http://grainboard.ru/data/news/320306/kolos-alpha.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967422" y="91431"/>
              <a:ext cx="5997681" cy="4760660"/>
            </a:xfrm>
            <a:prstGeom prst="rect">
              <a:avLst/>
            </a:prstGeom>
            <a:noFill/>
            <a:extLst>
              <a:ext uri="{909E8E84-426E-40DD-AFC4-6F175D3DCCD1}">
                <a14:hiddenFill xmlns:a14="http://schemas.microsoft.com/office/drawing/2010/main">
                  <a:solidFill>
                    <a:srgbClr val="FFFFFF"/>
                  </a:solidFill>
                </a14:hiddenFill>
              </a:ext>
            </a:extLst>
          </p:spPr>
        </p:pic>
        <p:sp>
          <p:nvSpPr>
            <p:cNvPr id="68" name="Прямоугольник 67"/>
            <p:cNvSpPr/>
            <p:nvPr/>
          </p:nvSpPr>
          <p:spPr>
            <a:xfrm>
              <a:off x="5494459" y="5251814"/>
              <a:ext cx="214193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Ячмень</a:t>
              </a:r>
              <a:endParaRPr lang="ru-RU" sz="4000" b="1" cap="none" spc="0" dirty="0">
                <a:ln w="11430"/>
                <a:solidFill>
                  <a:srgbClr val="0070C0"/>
                </a:solidFill>
                <a:effectLst>
                  <a:outerShdw blurRad="50800" dist="39000" dir="5460000" algn="tl">
                    <a:srgbClr val="000000">
                      <a:alpha val="38000"/>
                    </a:srgbClr>
                  </a:outerShdw>
                </a:effectLst>
              </a:endParaRPr>
            </a:p>
          </p:txBody>
        </p:sp>
      </p:grpSp>
      <p:sp>
        <p:nvSpPr>
          <p:cNvPr id="70" name="Прямоугольник 69"/>
          <p:cNvSpPr/>
          <p:nvPr/>
        </p:nvSpPr>
        <p:spPr>
          <a:xfrm>
            <a:off x="1771841" y="1859159"/>
            <a:ext cx="6624736" cy="3108543"/>
          </a:xfrm>
          <a:prstGeom prst="rect">
            <a:avLst/>
          </a:prstGeom>
        </p:spPr>
        <p:txBody>
          <a:bodyPr wrap="square">
            <a:spAutoFit/>
          </a:bodyPr>
          <a:lstStyle/>
          <a:p>
            <a:pPr lvl="0" algn="just"/>
            <a:r>
              <a:rPr lang="ru-RU" sz="2800" b="1" dirty="0" smtClean="0">
                <a:solidFill>
                  <a:srgbClr val="7030A0"/>
                </a:solidFill>
              </a:rPr>
              <a:t>Эти </a:t>
            </a:r>
            <a:r>
              <a:rPr lang="ru-RU" sz="2800" b="1" dirty="0">
                <a:solidFill>
                  <a:srgbClr val="7030A0"/>
                </a:solidFill>
              </a:rPr>
              <a:t>фрукты в Древнем Риме называли «армянскими яблоками», а известный французский историк Жак </a:t>
            </a:r>
            <a:r>
              <a:rPr lang="ru-RU" sz="2800" b="1" dirty="0" err="1">
                <a:solidFill>
                  <a:srgbClr val="7030A0"/>
                </a:solidFill>
              </a:rPr>
              <a:t>Ле</a:t>
            </a:r>
            <a:r>
              <a:rPr lang="ru-RU" sz="2800" b="1" dirty="0">
                <a:solidFill>
                  <a:srgbClr val="7030A0"/>
                </a:solidFill>
              </a:rPr>
              <a:t> Гофф видел единственную пользу от крестовых походов в знакомстве европейцев с этим фруктом. Это</a:t>
            </a:r>
            <a:r>
              <a:rPr lang="ru-RU" sz="2800" b="1" dirty="0" smtClean="0">
                <a:solidFill>
                  <a:srgbClr val="7030A0"/>
                </a:solidFill>
              </a:rPr>
              <a:t>…</a:t>
            </a:r>
            <a:endParaRPr lang="ru-RU" sz="2800" b="1" dirty="0">
              <a:solidFill>
                <a:srgbClr val="7030A0"/>
              </a:solidFill>
            </a:endParaRPr>
          </a:p>
        </p:txBody>
      </p:sp>
      <p:grpSp>
        <p:nvGrpSpPr>
          <p:cNvPr id="30" name="Группа 29"/>
          <p:cNvGrpSpPr/>
          <p:nvPr/>
        </p:nvGrpSpPr>
        <p:grpSpPr>
          <a:xfrm>
            <a:off x="1416144" y="409235"/>
            <a:ext cx="6667500" cy="5550465"/>
            <a:chOff x="1416144" y="409235"/>
            <a:chExt cx="6667500" cy="5550465"/>
          </a:xfrm>
        </p:grpSpPr>
        <p:sp>
          <p:nvSpPr>
            <p:cNvPr id="72" name="Прямоугольник 71"/>
            <p:cNvSpPr/>
            <p:nvPr/>
          </p:nvSpPr>
          <p:spPr>
            <a:xfrm>
              <a:off x="5207521" y="5251814"/>
              <a:ext cx="27158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smtClean="0">
                  <a:ln w="11430"/>
                  <a:solidFill>
                    <a:srgbClr val="0070C0"/>
                  </a:solidFill>
                  <a:effectLst>
                    <a:outerShdw blurRad="50800" dist="39000" dir="5460000" algn="tl">
                      <a:srgbClr val="000000">
                        <a:alpha val="38000"/>
                      </a:srgbClr>
                    </a:outerShdw>
                  </a:effectLst>
                </a:rPr>
                <a:t>АБРИКОС</a:t>
              </a:r>
              <a:endParaRPr lang="ru-RU" sz="4000" b="1" cap="none" spc="0" dirty="0">
                <a:ln w="11430"/>
                <a:solidFill>
                  <a:srgbClr val="0070C0"/>
                </a:solidFill>
                <a:effectLst>
                  <a:outerShdw blurRad="50800" dist="39000" dir="5460000" algn="tl">
                    <a:srgbClr val="000000">
                      <a:alpha val="38000"/>
                    </a:srgbClr>
                  </a:outerShdw>
                </a:effectLst>
              </a:endParaRPr>
            </a:p>
          </p:txBody>
        </p:sp>
        <p:pic>
          <p:nvPicPr>
            <p:cNvPr id="1086" name="Picture 62" descr="http://s2.pic4you.ru/allimage/y2013/05-03/12216/3431197.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16144" y="409235"/>
              <a:ext cx="6667500" cy="48291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341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grpId="1"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ntr" presetSubtype="0" fill="hold" grpId="1"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ntr" presetSubtype="0" fill="hold" grpId="1"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par>
                                <p:cTn id="112" presetID="10" presetClass="entr" presetSubtype="0" fill="hold" grpId="1" nodeType="with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fade">
                                      <p:cBhvr>
                                        <p:cTn id="114" dur="500"/>
                                        <p:tgtEl>
                                          <p:spTgt spid="5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500"/>
                                        <p:tgtEl>
                                          <p:spTgt spid="2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10" presetClass="entr" presetSubtype="0" fill="hold" grpId="1" nodeType="with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500"/>
                                        <p:tgtEl>
                                          <p:spTgt spid="6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par>
                                <p:cTn id="136" presetID="10" presetClass="entr" presetSubtype="0" fill="hold"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10" presetClass="entr" presetSubtype="0" fill="hold" grpId="1" nodeType="withEffect">
                                  <p:stCondLst>
                                    <p:cond delay="0"/>
                                  </p:stCondLst>
                                  <p:childTnLst>
                                    <p:set>
                                      <p:cBhvr>
                                        <p:cTn id="145" dur="1" fill="hold">
                                          <p:stCondLst>
                                            <p:cond delay="0"/>
                                          </p:stCondLst>
                                        </p:cTn>
                                        <p:tgtEl>
                                          <p:spTgt spid="70"/>
                                        </p:tgtEl>
                                        <p:attrNameLst>
                                          <p:attrName>style.visibility</p:attrName>
                                        </p:attrNameLst>
                                      </p:cBhvr>
                                      <p:to>
                                        <p:strVal val="visible"/>
                                      </p:to>
                                    </p:set>
                                    <p:animEffect transition="in" filter="fade">
                                      <p:cBhvr>
                                        <p:cTn id="146" dur="500"/>
                                        <p:tgtEl>
                                          <p:spTgt spid="7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70"/>
                                        </p:tgtEl>
                                      </p:cBhvr>
                                    </p:animEffect>
                                    <p:set>
                                      <p:cBhvr>
                                        <p:cTn id="151" dur="1" fill="hold">
                                          <p:stCondLst>
                                            <p:cond delay="499"/>
                                          </p:stCondLst>
                                        </p:cTn>
                                        <p:tgtEl>
                                          <p:spTgt spid="70"/>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30"/>
                                        </p:tgtEl>
                                        <p:attrNameLst>
                                          <p:attrName>style.visibility</p:attrName>
                                        </p:attrNameLst>
                                      </p:cBhvr>
                                      <p:to>
                                        <p:strVal val="visible"/>
                                      </p:to>
                                    </p:set>
                                    <p:animEffect transition="in" filter="fade">
                                      <p:cBhvr>
                                        <p:cTn id="1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8" grpId="0"/>
      <p:bldP spid="18" grpId="1"/>
      <p:bldP spid="28" grpId="0"/>
      <p:bldP spid="28" grpId="1"/>
      <p:bldP spid="33" grpId="0"/>
      <p:bldP spid="33" grpId="1"/>
      <p:bldP spid="39" grpId="0"/>
      <p:bldP spid="39" grpId="1"/>
      <p:bldP spid="50" grpId="0"/>
      <p:bldP spid="50" grpId="1"/>
      <p:bldP spid="54" grpId="0"/>
      <p:bldP spid="54" grpId="1"/>
      <p:bldP spid="61" grpId="0"/>
      <p:bldP spid="61" grpId="1"/>
      <p:bldP spid="70" grpId="0"/>
      <p:bldP spid="70"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699792" y="908720"/>
            <a:ext cx="6325006"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«Пословицы и поговорки»</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3861048"/>
            <a:ext cx="4668823" cy="147732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smtClean="0">
                <a:solidFill>
                  <a:srgbClr val="005000"/>
                </a:solidFill>
                <a:latin typeface="Arial" panose="020B0604020202020204" pitchFamily="34" charset="0"/>
                <a:cs typeface="Arial" panose="020B0604020202020204" pitchFamily="34" charset="0"/>
              </a:rPr>
              <a:t>Превратите выражение, содержащее термины и понятия биологии, в известную пословицу или поговорку.</a:t>
            </a:r>
          </a:p>
          <a:p>
            <a:pPr algn="ctr"/>
            <a:r>
              <a:rPr lang="ru-RU" b="1" dirty="0" smtClean="0">
                <a:solidFill>
                  <a:srgbClr val="005000"/>
                </a:solidFill>
                <a:latin typeface="Arial" panose="020B0604020202020204" pitchFamily="34" charset="0"/>
                <a:cs typeface="Arial" panose="020B0604020202020204" pitchFamily="34" charset="0"/>
              </a:rPr>
              <a:t>Правильный ответ оценивается</a:t>
            </a:r>
          </a:p>
          <a:p>
            <a:pPr algn="ctr"/>
            <a:r>
              <a:rPr lang="ru-RU" b="1" dirty="0" smtClean="0">
                <a:solidFill>
                  <a:srgbClr val="005000"/>
                </a:solidFill>
                <a:latin typeface="Arial" panose="020B0604020202020204" pitchFamily="34" charset="0"/>
                <a:cs typeface="Arial" panose="020B0604020202020204" pitchFamily="34" charset="0"/>
              </a:rPr>
              <a:t>в 5 баллов.</a:t>
            </a:r>
            <a:endParaRPr lang="ru-RU" b="1" dirty="0">
              <a:solidFill>
                <a:srgbClr val="00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774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7" y="1370507"/>
            <a:ext cx="6912767" cy="2062103"/>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Корневище крестоцветного содержит глюкозы не более,</a:t>
            </a: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чем другой представитель</a:t>
            </a: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этого же семейства.</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TextBox 6"/>
          <p:cNvSpPr txBox="1"/>
          <p:nvPr/>
        </p:nvSpPr>
        <p:spPr>
          <a:xfrm>
            <a:off x="1583668" y="2060848"/>
            <a:ext cx="5976664" cy="707886"/>
          </a:xfrm>
          <a:prstGeom prst="rect">
            <a:avLst/>
          </a:prstGeom>
          <a:noFill/>
        </p:spPr>
        <p:txBody>
          <a:bodyPr wrap="square" rtlCol="0">
            <a:spAutoFit/>
          </a:bodyPr>
          <a:lstStyle/>
          <a:p>
            <a:r>
              <a:rPr lang="ru-RU" sz="4000" b="1" dirty="0" smtClean="0">
                <a:ln w="1905"/>
                <a:solidFill>
                  <a:srgbClr val="C00000"/>
                </a:solidFill>
                <a:effectLst>
                  <a:innerShdw blurRad="69850" dist="43180" dir="5400000">
                    <a:srgbClr val="000000">
                      <a:alpha val="65000"/>
                    </a:srgbClr>
                  </a:innerShdw>
                </a:effectLst>
              </a:rPr>
              <a:t>Хрен редьки не слаще.</a:t>
            </a:r>
            <a:endParaRPr lang="ru-RU" sz="4000" b="1" dirty="0">
              <a:ln w="1905"/>
              <a:solidFill>
                <a:srgbClr val="C00000"/>
              </a:solidFill>
              <a:effectLst>
                <a:innerShdw blurRad="69850" dist="43180" dir="5400000">
                  <a:srgbClr val="000000">
                    <a:alpha val="65000"/>
                  </a:srgbClr>
                </a:innerShdw>
              </a:effectLst>
            </a:endParaRPr>
          </a:p>
        </p:txBody>
      </p:sp>
      <p:sp>
        <p:nvSpPr>
          <p:cNvPr id="14" name="TextBox 13"/>
          <p:cNvSpPr txBox="1"/>
          <p:nvPr/>
        </p:nvSpPr>
        <p:spPr>
          <a:xfrm>
            <a:off x="1142268" y="1876182"/>
            <a:ext cx="6912767" cy="1077218"/>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Сбился с маршрута среди трёх голосеменных.</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TextBox 8"/>
          <p:cNvSpPr txBox="1"/>
          <p:nvPr/>
        </p:nvSpPr>
        <p:spPr>
          <a:xfrm>
            <a:off x="1079612" y="2069232"/>
            <a:ext cx="6984776" cy="707886"/>
          </a:xfrm>
          <a:prstGeom prst="rect">
            <a:avLst/>
          </a:prstGeom>
          <a:noFill/>
        </p:spPr>
        <p:txBody>
          <a:bodyPr wrap="square" rtlCol="0">
            <a:spAutoFit/>
          </a:bodyPr>
          <a:lstStyle/>
          <a:p>
            <a:pPr algn="ctr"/>
            <a:r>
              <a:rPr lang="ru-RU" sz="4000" b="1" dirty="0" smtClean="0">
                <a:ln w="1905"/>
                <a:solidFill>
                  <a:srgbClr val="C00000"/>
                </a:solidFill>
                <a:effectLst>
                  <a:innerShdw blurRad="69850" dist="43180" dir="5400000">
                    <a:srgbClr val="000000">
                      <a:alpha val="65000"/>
                    </a:srgbClr>
                  </a:innerShdw>
                </a:effectLst>
              </a:rPr>
              <a:t>Заблудился в трёх соснах.</a:t>
            </a:r>
            <a:endParaRPr lang="ru-RU" sz="4000" b="1" dirty="0">
              <a:ln w="1905"/>
              <a:solidFill>
                <a:srgbClr val="C00000"/>
              </a:solidFill>
              <a:effectLst>
                <a:innerShdw blurRad="69850" dist="43180" dir="5400000">
                  <a:srgbClr val="000000">
                    <a:alpha val="65000"/>
                  </a:srgbClr>
                </a:innerShdw>
              </a:effectLst>
            </a:endParaRPr>
          </a:p>
        </p:txBody>
      </p:sp>
      <p:sp>
        <p:nvSpPr>
          <p:cNvPr id="10" name="TextBox 9"/>
          <p:cNvSpPr txBox="1"/>
          <p:nvPr/>
        </p:nvSpPr>
        <p:spPr>
          <a:xfrm>
            <a:off x="967409" y="1884566"/>
            <a:ext cx="7209183" cy="1077218"/>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От розоцветного – розоцветное, от голосеменного – голосеменное.</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TextBox 10"/>
          <p:cNvSpPr txBox="1"/>
          <p:nvPr/>
        </p:nvSpPr>
        <p:spPr>
          <a:xfrm>
            <a:off x="1435460" y="1761455"/>
            <a:ext cx="6273080" cy="1323439"/>
          </a:xfrm>
          <a:prstGeom prst="rect">
            <a:avLst/>
          </a:prstGeom>
          <a:noFill/>
        </p:spPr>
        <p:txBody>
          <a:bodyPr wrap="square" rtlCol="0">
            <a:spAutoFit/>
          </a:bodyPr>
          <a:lstStyle/>
          <a:p>
            <a:pPr algn="ctr"/>
            <a:r>
              <a:rPr lang="ru-RU" sz="4000" b="1" dirty="0" smtClean="0">
                <a:ln w="1905"/>
                <a:solidFill>
                  <a:srgbClr val="C00000"/>
                </a:solidFill>
                <a:effectLst>
                  <a:innerShdw blurRad="69850" dist="43180" dir="5400000">
                    <a:srgbClr val="000000">
                      <a:alpha val="65000"/>
                    </a:srgbClr>
                  </a:innerShdw>
                </a:effectLst>
              </a:rPr>
              <a:t>От яблоньки – яблочко, от ёлки – шишка.</a:t>
            </a:r>
            <a:endParaRPr lang="ru-RU" sz="4000" b="1" dirty="0">
              <a:ln w="1905"/>
              <a:solidFill>
                <a:srgbClr val="C00000"/>
              </a:solidFill>
              <a:effectLst>
                <a:innerShdw blurRad="69850" dist="43180" dir="5400000">
                  <a:srgbClr val="000000">
                    <a:alpha val="65000"/>
                  </a:srgbClr>
                </a:innerShdw>
              </a:effectLst>
            </a:endParaRPr>
          </a:p>
        </p:txBody>
      </p:sp>
      <p:sp>
        <p:nvSpPr>
          <p:cNvPr id="8" name="TextBox 7"/>
          <p:cNvSpPr txBox="1"/>
          <p:nvPr/>
        </p:nvSpPr>
        <p:spPr>
          <a:xfrm>
            <a:off x="1119806" y="908720"/>
            <a:ext cx="6904388" cy="3539430"/>
          </a:xfrm>
          <a:prstGeom prst="rect">
            <a:avLst/>
          </a:prstGeom>
          <a:noFill/>
        </p:spPr>
        <p:txBody>
          <a:bodyPr wrap="square" rtlCol="0">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Человек, которому в самом ближайшем будущем грозит прекращение насыщения кислородом его организма, доходит до того, что пытается зажать в руке высохший злачный стебель. </a:t>
            </a:r>
          </a:p>
        </p:txBody>
      </p:sp>
      <p:sp>
        <p:nvSpPr>
          <p:cNvPr id="13" name="TextBox 12"/>
          <p:cNvSpPr txBox="1"/>
          <p:nvPr/>
        </p:nvSpPr>
        <p:spPr>
          <a:xfrm>
            <a:off x="1593685" y="1761455"/>
            <a:ext cx="5976664" cy="1323439"/>
          </a:xfrm>
          <a:prstGeom prst="rect">
            <a:avLst/>
          </a:prstGeom>
          <a:noFill/>
        </p:spPr>
        <p:txBody>
          <a:bodyPr wrap="square" rtlCol="0">
            <a:spAutoFit/>
          </a:bodyPr>
          <a:lstStyle/>
          <a:p>
            <a:pPr algn="ctr"/>
            <a:r>
              <a:rPr lang="ru-RU" sz="4000" b="1" dirty="0">
                <a:ln w="1905"/>
                <a:solidFill>
                  <a:srgbClr val="C00000"/>
                </a:solidFill>
                <a:effectLst>
                  <a:innerShdw blurRad="69850" dist="43180" dir="5400000">
                    <a:srgbClr val="000000">
                      <a:alpha val="65000"/>
                    </a:srgbClr>
                  </a:innerShdw>
                </a:effectLst>
              </a:rPr>
              <a:t>Утопающий хватается за соломинку</a:t>
            </a:r>
            <a:r>
              <a:rPr lang="ru-RU" sz="4000" b="1" dirty="0" smtClean="0">
                <a:ln w="1905"/>
                <a:solidFill>
                  <a:srgbClr val="C00000"/>
                </a:solidFill>
                <a:effectLst>
                  <a:innerShdw blurRad="69850" dist="43180" dir="5400000">
                    <a:srgbClr val="000000">
                      <a:alpha val="65000"/>
                    </a:srgbClr>
                  </a:innerShdw>
                </a:effectLst>
              </a:rPr>
              <a:t>.</a:t>
            </a:r>
            <a:endParaRPr lang="ru-RU" sz="4000" b="1" dirty="0">
              <a:ln w="1905"/>
              <a:solidFill>
                <a:srgbClr val="C0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015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14" grpId="0"/>
      <p:bldP spid="14" grpId="1"/>
      <p:bldP spid="9" grpId="0"/>
      <p:bldP spid="9" grpId="1"/>
      <p:bldP spid="10" grpId="0"/>
      <p:bldP spid="10" grpId="1"/>
      <p:bldP spid="11" grpId="0"/>
      <p:bldP spid="11" grpId="1"/>
      <p:bldP spid="8" grpId="0"/>
      <p:bldP spid="8" grpId="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699792" y="908720"/>
            <a:ext cx="6325006"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t>Конкурс</a:t>
            </a:r>
            <a:br>
              <a:rPr kumimoji="0" lang="ru-RU" sz="4800" b="1" i="0" u="none" strike="noStrike" kern="1200" cap="none" spc="50" normalizeH="0" baseline="0" noProof="0" dirty="0" smtClean="0">
                <a:ln w="11430"/>
                <a:solidFill>
                  <a:srgbClr val="00B050"/>
                </a:solidFill>
                <a:effectLst>
                  <a:outerShdw blurRad="76200" dist="50800" dir="5400000" algn="tl" rotWithShape="0">
                    <a:srgbClr val="000000">
                      <a:alpha val="65000"/>
                    </a:srgbClr>
                  </a:outerShdw>
                </a:effectLst>
                <a:uLnTx/>
                <a:uFillTx/>
                <a:latin typeface="Arial" panose="020B0604020202020204" pitchFamily="34" charset="0"/>
                <a:ea typeface="+mj-ea"/>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«Самые-самые»</a:t>
            </a:r>
            <a:endParaRPr kumimoji="0" lang="ru-RU" sz="4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cs typeface="Arial" panose="020B0604020202020204" pitchFamily="34" charset="0"/>
            </a:endParaRPr>
          </a:p>
        </p:txBody>
      </p:sp>
      <p:sp>
        <p:nvSpPr>
          <p:cNvPr id="5" name="Прямоугольник 4"/>
          <p:cNvSpPr/>
          <p:nvPr/>
        </p:nvSpPr>
        <p:spPr>
          <a:xfrm>
            <a:off x="4355975" y="3861048"/>
            <a:ext cx="4668823" cy="1200329"/>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smtClean="0">
                <a:solidFill>
                  <a:srgbClr val="005000"/>
                </a:solidFill>
                <a:latin typeface="Arial" panose="020B0604020202020204" pitchFamily="34" charset="0"/>
                <a:cs typeface="Arial" panose="020B0604020202020204" pitchFamily="34" charset="0"/>
              </a:rPr>
              <a:t>Определите рекордсменов</a:t>
            </a:r>
          </a:p>
          <a:p>
            <a:pPr algn="ctr"/>
            <a:r>
              <a:rPr lang="ru-RU" b="1" dirty="0" smtClean="0">
                <a:solidFill>
                  <a:srgbClr val="005000"/>
                </a:solidFill>
                <a:latin typeface="Arial" panose="020B0604020202020204" pitchFamily="34" charset="0"/>
                <a:cs typeface="Arial" panose="020B0604020202020204" pitchFamily="34" charset="0"/>
              </a:rPr>
              <a:t>в растительном мире.</a:t>
            </a:r>
          </a:p>
          <a:p>
            <a:pPr algn="ctr"/>
            <a:r>
              <a:rPr lang="ru-RU" b="1" dirty="0" smtClean="0">
                <a:solidFill>
                  <a:srgbClr val="005000"/>
                </a:solidFill>
                <a:latin typeface="Arial" panose="020B0604020202020204" pitchFamily="34" charset="0"/>
                <a:cs typeface="Arial" panose="020B0604020202020204" pitchFamily="34" charset="0"/>
              </a:rPr>
              <a:t>Правильный ответ оценивается</a:t>
            </a:r>
          </a:p>
          <a:p>
            <a:pPr algn="ctr"/>
            <a:r>
              <a:rPr lang="ru-RU" b="1" dirty="0" smtClean="0">
                <a:solidFill>
                  <a:srgbClr val="005000"/>
                </a:solidFill>
                <a:latin typeface="Arial" panose="020B0604020202020204" pitchFamily="34" charset="0"/>
                <a:cs typeface="Arial" panose="020B0604020202020204" pitchFamily="34" charset="0"/>
              </a:rPr>
              <a:t>в 2 балла.</a:t>
            </a:r>
            <a:endParaRPr lang="ru-RU" b="1" dirty="0">
              <a:solidFill>
                <a:srgbClr val="00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937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119806" y="1537095"/>
            <a:ext cx="6904388" cy="1077218"/>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быстрорастущее растение планеты</a:t>
            </a:r>
          </a:p>
        </p:txBody>
      </p:sp>
      <p:grpSp>
        <p:nvGrpSpPr>
          <p:cNvPr id="6" name="Группа 5"/>
          <p:cNvGrpSpPr/>
          <p:nvPr/>
        </p:nvGrpSpPr>
        <p:grpSpPr>
          <a:xfrm>
            <a:off x="215516" y="188640"/>
            <a:ext cx="8712968" cy="6472808"/>
            <a:chOff x="215516" y="188640"/>
            <a:chExt cx="8712968" cy="6472808"/>
          </a:xfrm>
        </p:grpSpPr>
        <p:pic>
          <p:nvPicPr>
            <p:cNvPr id="7170" name="Picture 2" descr="http://ameranet.com/uploads/posts/images/bambuk_lotos_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516" y="188640"/>
              <a:ext cx="8712968" cy="64728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68125" y="5953562"/>
              <a:ext cx="215185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ru-RU" sz="4000" b="1" dirty="0" smtClean="0">
                  <a:ln w="1905"/>
                  <a:solidFill>
                    <a:srgbClr val="C00000"/>
                  </a:solidFill>
                  <a:effectLst>
                    <a:innerShdw blurRad="69850" dist="43180" dir="5400000">
                      <a:srgbClr val="000000">
                        <a:alpha val="65000"/>
                      </a:srgbClr>
                    </a:innerShdw>
                  </a:effectLst>
                </a:rPr>
                <a:t>Бамбук</a:t>
              </a:r>
              <a:endParaRPr lang="ru-RU" sz="4000" b="1" dirty="0">
                <a:ln w="1905"/>
                <a:solidFill>
                  <a:srgbClr val="C00000"/>
                </a:solidFill>
                <a:effectLst>
                  <a:innerShdw blurRad="69850" dist="43180" dir="5400000">
                    <a:srgbClr val="000000">
                      <a:alpha val="65000"/>
                    </a:srgbClr>
                  </a:innerShdw>
                </a:effectLst>
              </a:endParaRPr>
            </a:p>
          </p:txBody>
        </p:sp>
      </p:grpSp>
      <p:sp>
        <p:nvSpPr>
          <p:cNvPr id="15" name="TextBox 14"/>
          <p:cNvSpPr txBox="1"/>
          <p:nvPr/>
        </p:nvSpPr>
        <p:spPr>
          <a:xfrm>
            <a:off x="1119806" y="1577818"/>
            <a:ext cx="6904388" cy="1077218"/>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большое водное растение</a:t>
            </a:r>
          </a:p>
        </p:txBody>
      </p:sp>
      <p:grpSp>
        <p:nvGrpSpPr>
          <p:cNvPr id="12" name="Группа 11"/>
          <p:cNvGrpSpPr/>
          <p:nvPr/>
        </p:nvGrpSpPr>
        <p:grpSpPr>
          <a:xfrm>
            <a:off x="193288" y="159400"/>
            <a:ext cx="8757424" cy="6513591"/>
            <a:chOff x="193288" y="159400"/>
            <a:chExt cx="8757424" cy="6513591"/>
          </a:xfrm>
        </p:grpSpPr>
        <p:pic>
          <p:nvPicPr>
            <p:cNvPr id="7174" name="Picture 6" descr="http://img-fotki.yandex.ru/get/6716/137106206.3be/0_d3996_1e0f9b_ori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288" y="159400"/>
              <a:ext cx="8757424" cy="6502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3288" y="6118993"/>
              <a:ext cx="8757424"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000" b="1" dirty="0">
                  <a:ln w="1905"/>
                  <a:solidFill>
                    <a:srgbClr val="C00000"/>
                  </a:solidFill>
                  <a:effectLst>
                    <a:innerShdw blurRad="69850" dist="43180" dir="5400000">
                      <a:srgbClr val="000000">
                        <a:alpha val="65000"/>
                      </a:srgbClr>
                    </a:innerShdw>
                  </a:effectLst>
                </a:rPr>
                <a:t>Амазонская виктория, или Виктория </a:t>
              </a:r>
              <a:r>
                <a:rPr lang="ru-RU" sz="3000" b="1" dirty="0" err="1" smtClean="0">
                  <a:ln w="1905"/>
                  <a:solidFill>
                    <a:srgbClr val="C00000"/>
                  </a:solidFill>
                  <a:effectLst>
                    <a:innerShdw blurRad="69850" dist="43180" dir="5400000">
                      <a:srgbClr val="000000">
                        <a:alpha val="65000"/>
                      </a:srgbClr>
                    </a:innerShdw>
                  </a:effectLst>
                </a:rPr>
                <a:t>регия</a:t>
              </a:r>
              <a:endParaRPr lang="ru-RU" sz="3000" b="1" dirty="0">
                <a:ln w="1905"/>
                <a:solidFill>
                  <a:srgbClr val="C00000"/>
                </a:solidFill>
                <a:effectLst>
                  <a:innerShdw blurRad="69850" dist="43180" dir="5400000">
                    <a:srgbClr val="000000">
                      <a:alpha val="65000"/>
                    </a:srgbClr>
                  </a:innerShdw>
                </a:effectLst>
              </a:endParaRPr>
            </a:p>
          </p:txBody>
        </p:sp>
      </p:grpSp>
      <p:sp>
        <p:nvSpPr>
          <p:cNvPr id="22" name="TextBox 21"/>
          <p:cNvSpPr txBox="1"/>
          <p:nvPr/>
        </p:nvSpPr>
        <p:spPr>
          <a:xfrm>
            <a:off x="1119806" y="1772816"/>
            <a:ext cx="6904388"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толстое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растение в мире</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6" name="Группа 15"/>
          <p:cNvGrpSpPr/>
          <p:nvPr/>
        </p:nvGrpSpPr>
        <p:grpSpPr>
          <a:xfrm>
            <a:off x="204402" y="188640"/>
            <a:ext cx="8735197" cy="6465334"/>
            <a:chOff x="204402" y="188640"/>
            <a:chExt cx="8735197" cy="6465334"/>
          </a:xfrm>
        </p:grpSpPr>
        <p:pic>
          <p:nvPicPr>
            <p:cNvPr id="7178" name="Picture 10" descr="http://www.detoxtrading.com/about_images/baobab-tre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402" y="188640"/>
              <a:ext cx="8735197" cy="64653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776628" y="5946088"/>
              <a:ext cx="215185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4000" b="1" dirty="0">
                  <a:ln w="1905"/>
                  <a:solidFill>
                    <a:srgbClr val="C00000"/>
                  </a:solidFill>
                  <a:effectLst>
                    <a:innerShdw blurRad="69850" dist="43180" dir="5400000">
                      <a:srgbClr val="000000">
                        <a:alpha val="65000"/>
                      </a:srgbClr>
                    </a:innerShdw>
                  </a:effectLst>
                </a:rPr>
                <a:t>Баобаб</a:t>
              </a:r>
            </a:p>
          </p:txBody>
        </p:sp>
      </p:grpSp>
      <p:sp>
        <p:nvSpPr>
          <p:cNvPr id="27" name="TextBox 26"/>
          <p:cNvSpPr txBox="1"/>
          <p:nvPr/>
        </p:nvSpPr>
        <p:spPr>
          <a:xfrm>
            <a:off x="1119806" y="1783316"/>
            <a:ext cx="6904388"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высокое растение в мире</a:t>
            </a:r>
          </a:p>
        </p:txBody>
      </p:sp>
      <p:grpSp>
        <p:nvGrpSpPr>
          <p:cNvPr id="2" name="Группа 1"/>
          <p:cNvGrpSpPr/>
          <p:nvPr/>
        </p:nvGrpSpPr>
        <p:grpSpPr>
          <a:xfrm>
            <a:off x="197768" y="195155"/>
            <a:ext cx="8748465" cy="6466293"/>
            <a:chOff x="197768" y="195155"/>
            <a:chExt cx="8748465" cy="6466293"/>
          </a:xfrm>
        </p:grpSpPr>
        <p:pic>
          <p:nvPicPr>
            <p:cNvPr id="7182" name="Picture 14" descr="http://sad-dizayn.ru/wp-content/uploads/2014/10/Sequoiya-samoe-bolshoe-derevo-v-mir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7768" y="195155"/>
              <a:ext cx="8748465" cy="645881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37493" y="5953562"/>
              <a:ext cx="609306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4000" b="1" dirty="0" smtClean="0">
                  <a:ln w="1905"/>
                  <a:solidFill>
                    <a:srgbClr val="C00000"/>
                  </a:solidFill>
                  <a:effectLst>
                    <a:innerShdw blurRad="69850" dist="43180" dir="5400000">
                      <a:srgbClr val="000000">
                        <a:alpha val="65000"/>
                      </a:srgbClr>
                    </a:innerShdw>
                  </a:effectLst>
                </a:rPr>
                <a:t>Секвойя вечнозеленая</a:t>
              </a:r>
              <a:endParaRPr lang="ru-RU" sz="4000" b="1" dirty="0">
                <a:ln w="1905"/>
                <a:solidFill>
                  <a:srgbClr val="C00000"/>
                </a:solidFill>
                <a:effectLst>
                  <a:innerShdw blurRad="69850" dist="43180" dir="5400000">
                    <a:srgbClr val="000000">
                      <a:alpha val="65000"/>
                    </a:srgbClr>
                  </a:innerShdw>
                </a:effectLst>
              </a:endParaRPr>
            </a:p>
          </p:txBody>
        </p:sp>
      </p:grpSp>
      <p:sp>
        <p:nvSpPr>
          <p:cNvPr id="32" name="TextBox 31"/>
          <p:cNvSpPr txBox="1"/>
          <p:nvPr/>
        </p:nvSpPr>
        <p:spPr>
          <a:xfrm>
            <a:off x="1119806" y="1783316"/>
            <a:ext cx="6904388"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большое в мире дерево</a:t>
            </a:r>
          </a:p>
        </p:txBody>
      </p:sp>
      <p:grpSp>
        <p:nvGrpSpPr>
          <p:cNvPr id="19" name="Группа 18"/>
          <p:cNvGrpSpPr/>
          <p:nvPr/>
        </p:nvGrpSpPr>
        <p:grpSpPr>
          <a:xfrm>
            <a:off x="193288" y="195155"/>
            <a:ext cx="8744070" cy="6477836"/>
            <a:chOff x="193288" y="195155"/>
            <a:chExt cx="8744070" cy="6477836"/>
          </a:xfrm>
        </p:grpSpPr>
        <p:pic>
          <p:nvPicPr>
            <p:cNvPr id="7184" name="Picture 16" descr="http://kudaigde.my1.ru/usa/2/3.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6642" y="195155"/>
              <a:ext cx="8730716" cy="645881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93288" y="5657328"/>
              <a:ext cx="5668507"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ru-RU" sz="3000" b="1" dirty="0" err="1" smtClean="0">
                  <a:ln w="1905"/>
                  <a:solidFill>
                    <a:srgbClr val="C00000"/>
                  </a:solidFill>
                  <a:effectLst>
                    <a:innerShdw blurRad="69850" dist="43180" dir="5400000">
                      <a:srgbClr val="000000">
                        <a:alpha val="65000"/>
                      </a:srgbClr>
                    </a:innerShdw>
                  </a:effectLst>
                </a:rPr>
                <a:t>Секвойядендрон</a:t>
              </a:r>
              <a:r>
                <a:rPr lang="ru-RU" sz="3000" b="1" dirty="0" smtClean="0">
                  <a:ln w="1905"/>
                  <a:solidFill>
                    <a:srgbClr val="C00000"/>
                  </a:solidFill>
                  <a:effectLst>
                    <a:innerShdw blurRad="69850" dist="43180" dir="5400000">
                      <a:srgbClr val="000000">
                        <a:alpha val="65000"/>
                      </a:srgbClr>
                    </a:innerShdw>
                  </a:effectLst>
                </a:rPr>
                <a:t> гигантский,</a:t>
              </a:r>
            </a:p>
            <a:p>
              <a:r>
                <a:rPr lang="ru-RU" sz="3000" b="1" dirty="0" smtClean="0">
                  <a:ln w="1905"/>
                  <a:solidFill>
                    <a:srgbClr val="C00000"/>
                  </a:solidFill>
                  <a:effectLst>
                    <a:innerShdw blurRad="69850" dist="43180" dir="5400000">
                      <a:srgbClr val="000000">
                        <a:alpha val="65000"/>
                      </a:srgbClr>
                    </a:innerShdw>
                  </a:effectLst>
                </a:rPr>
                <a:t>или </a:t>
              </a:r>
              <a:r>
                <a:rPr lang="ru-RU" sz="3000" b="1" dirty="0" err="1" smtClean="0">
                  <a:ln w="1905"/>
                  <a:solidFill>
                    <a:srgbClr val="C00000"/>
                  </a:solidFill>
                  <a:effectLst>
                    <a:innerShdw blurRad="69850" dist="43180" dir="5400000">
                      <a:srgbClr val="000000">
                        <a:alpha val="65000"/>
                      </a:srgbClr>
                    </a:innerShdw>
                  </a:effectLst>
                </a:rPr>
                <a:t>Мамонтово</a:t>
              </a:r>
              <a:r>
                <a:rPr lang="ru-RU" sz="3000" b="1" dirty="0" smtClean="0">
                  <a:ln w="1905"/>
                  <a:solidFill>
                    <a:srgbClr val="C00000"/>
                  </a:solidFill>
                  <a:effectLst>
                    <a:innerShdw blurRad="69850" dist="43180" dir="5400000">
                      <a:srgbClr val="000000">
                        <a:alpha val="65000"/>
                      </a:srgbClr>
                    </a:innerShdw>
                  </a:effectLst>
                </a:rPr>
                <a:t> дерево</a:t>
              </a:r>
              <a:endParaRPr lang="ru-RU" sz="3000" b="1" dirty="0">
                <a:ln w="1905"/>
                <a:solidFill>
                  <a:srgbClr val="C00000"/>
                </a:solidFill>
                <a:effectLst>
                  <a:innerShdw blurRad="69850" dist="43180" dir="5400000">
                    <a:srgbClr val="000000">
                      <a:alpha val="65000"/>
                    </a:srgbClr>
                  </a:innerShdw>
                </a:effectLst>
              </a:endParaRPr>
            </a:p>
          </p:txBody>
        </p:sp>
      </p:grpSp>
      <p:sp>
        <p:nvSpPr>
          <p:cNvPr id="36" name="TextBox 35"/>
          <p:cNvSpPr txBox="1"/>
          <p:nvPr/>
        </p:nvSpPr>
        <p:spPr>
          <a:xfrm>
            <a:off x="1119806" y="1783316"/>
            <a:ext cx="6904388"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Самые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большие цветы</a:t>
            </a:r>
          </a:p>
        </p:txBody>
      </p:sp>
      <p:grpSp>
        <p:nvGrpSpPr>
          <p:cNvPr id="20" name="Группа 19"/>
          <p:cNvGrpSpPr/>
          <p:nvPr/>
        </p:nvGrpSpPr>
        <p:grpSpPr>
          <a:xfrm>
            <a:off x="219768" y="195153"/>
            <a:ext cx="8730944" cy="6477838"/>
            <a:chOff x="219768" y="195153"/>
            <a:chExt cx="8730944" cy="6477838"/>
          </a:xfrm>
        </p:grpSpPr>
        <p:pic>
          <p:nvPicPr>
            <p:cNvPr id="7186" name="Picture 18" descr="http://fb.ru/misc/i/gallery/10530/269832.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19768" y="195153"/>
              <a:ext cx="8704465" cy="647783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073677" y="5965105"/>
              <a:ext cx="5877035"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4000" b="1" dirty="0">
                  <a:ln w="1905"/>
                  <a:solidFill>
                    <a:srgbClr val="C00000"/>
                  </a:solidFill>
                  <a:effectLst>
                    <a:innerShdw blurRad="69850" dist="43180" dir="5400000">
                      <a:srgbClr val="000000">
                        <a:alpha val="65000"/>
                      </a:srgbClr>
                    </a:innerShdw>
                  </a:effectLst>
                </a:rPr>
                <a:t>Раффлезия </a:t>
              </a:r>
              <a:r>
                <a:rPr lang="ru-RU" sz="4000" b="1" dirty="0" err="1">
                  <a:ln w="1905"/>
                  <a:solidFill>
                    <a:srgbClr val="C00000"/>
                  </a:solidFill>
                  <a:effectLst>
                    <a:innerShdw blurRad="69850" dist="43180" dir="5400000">
                      <a:srgbClr val="000000">
                        <a:alpha val="65000"/>
                      </a:srgbClr>
                    </a:innerShdw>
                  </a:effectLst>
                </a:rPr>
                <a:t>Арнольди</a:t>
              </a:r>
              <a:endParaRPr lang="ru-RU" sz="4000" b="1" dirty="0">
                <a:ln w="1905"/>
                <a:solidFill>
                  <a:srgbClr val="C00000"/>
                </a:solidFill>
                <a:effectLst>
                  <a:innerShdw blurRad="69850" dist="43180" dir="5400000">
                    <a:srgbClr val="000000">
                      <a:alpha val="65000"/>
                    </a:srgbClr>
                  </a:innerShdw>
                </a:effectLst>
              </a:endParaRPr>
            </a:p>
          </p:txBody>
        </p:sp>
      </p:grpSp>
      <p:sp>
        <p:nvSpPr>
          <p:cNvPr id="40" name="TextBox 39"/>
          <p:cNvSpPr txBox="1"/>
          <p:nvPr/>
        </p:nvSpPr>
        <p:spPr>
          <a:xfrm>
            <a:off x="1119806" y="1783316"/>
            <a:ext cx="6904388"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шумное дерево</a:t>
            </a:r>
          </a:p>
        </p:txBody>
      </p:sp>
      <p:grpSp>
        <p:nvGrpSpPr>
          <p:cNvPr id="21" name="Группа 20"/>
          <p:cNvGrpSpPr/>
          <p:nvPr/>
        </p:nvGrpSpPr>
        <p:grpSpPr>
          <a:xfrm>
            <a:off x="200256" y="195156"/>
            <a:ext cx="8750456" cy="6484845"/>
            <a:chOff x="200256" y="195156"/>
            <a:chExt cx="8750456" cy="6484845"/>
          </a:xfrm>
        </p:grpSpPr>
        <p:pic>
          <p:nvPicPr>
            <p:cNvPr id="7188" name="Picture 20" descr="http://img-fotki.yandex.ru/get/3804/nataliak1307.0/0_45d98_c9be98c9_XL"/>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0256" y="195156"/>
              <a:ext cx="8743489" cy="64778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937772" y="5972115"/>
              <a:ext cx="501294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4000" b="1" dirty="0" smtClean="0">
                  <a:ln w="1905"/>
                  <a:solidFill>
                    <a:srgbClr val="C00000"/>
                  </a:solidFill>
                  <a:effectLst>
                    <a:innerShdw blurRad="69850" dist="43180" dir="5400000">
                      <a:srgbClr val="000000">
                        <a:alpha val="65000"/>
                      </a:srgbClr>
                    </a:innerShdw>
                  </a:effectLst>
                </a:rPr>
                <a:t>Пушечное </a:t>
              </a:r>
              <a:r>
                <a:rPr lang="ru-RU" sz="4000" b="1" dirty="0">
                  <a:ln w="1905"/>
                  <a:solidFill>
                    <a:srgbClr val="C00000"/>
                  </a:solidFill>
                  <a:effectLst>
                    <a:innerShdw blurRad="69850" dist="43180" dir="5400000">
                      <a:srgbClr val="000000">
                        <a:alpha val="65000"/>
                      </a:srgbClr>
                    </a:innerShdw>
                  </a:effectLst>
                </a:rPr>
                <a:t>дерево</a:t>
              </a:r>
            </a:p>
          </p:txBody>
        </p:sp>
      </p:grpSp>
      <p:sp>
        <p:nvSpPr>
          <p:cNvPr id="45" name="TextBox 44"/>
          <p:cNvSpPr txBox="1"/>
          <p:nvPr/>
        </p:nvSpPr>
        <p:spPr>
          <a:xfrm>
            <a:off x="539552" y="1783316"/>
            <a:ext cx="8064896" cy="584775"/>
          </a:xfrm>
          <a:prstGeom prst="rect">
            <a:avLst/>
          </a:prstGeom>
          <a:noFill/>
        </p:spPr>
        <p:txBody>
          <a:bodyPr wrap="square" rtlCol="0">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Самое </a:t>
            </a: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маленькое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растение на Земле</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25" name="Группа 24"/>
          <p:cNvGrpSpPr/>
          <p:nvPr/>
        </p:nvGrpSpPr>
        <p:grpSpPr>
          <a:xfrm>
            <a:off x="203368" y="203120"/>
            <a:ext cx="8737265" cy="6450854"/>
            <a:chOff x="203368" y="203120"/>
            <a:chExt cx="8737265" cy="6450854"/>
          </a:xfrm>
        </p:grpSpPr>
        <p:pic>
          <p:nvPicPr>
            <p:cNvPr id="7190" name="Picture 22" descr="http://dic.academic.ru/pictures/wiki/files/87/WolffiaArrhiza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3368" y="203120"/>
              <a:ext cx="8737265" cy="645085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149861" y="5945635"/>
              <a:ext cx="2780692"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4000" b="1" dirty="0" err="1">
                  <a:ln w="1905"/>
                  <a:solidFill>
                    <a:srgbClr val="C00000"/>
                  </a:solidFill>
                  <a:effectLst>
                    <a:innerShdw blurRad="69850" dist="43180" dir="5400000">
                      <a:srgbClr val="000000">
                        <a:alpha val="65000"/>
                      </a:srgbClr>
                    </a:innerShdw>
                  </a:effectLst>
                </a:rPr>
                <a:t>Вольфия</a:t>
              </a:r>
              <a:endParaRPr lang="ru-RU" sz="4000" b="1" dirty="0">
                <a:ln w="1905"/>
                <a:solidFill>
                  <a:srgbClr val="C00000"/>
                </a:solidFill>
                <a:effectLst>
                  <a:innerShdw blurRad="69850" dist="43180" dir="5400000">
                    <a:srgbClr val="000000">
                      <a:alpha val="65000"/>
                    </a:srgbClr>
                  </a:innerShdw>
                </a:effectLst>
              </a:endParaRPr>
            </a:p>
          </p:txBody>
        </p:sp>
        <p:pic>
          <p:nvPicPr>
            <p:cNvPr id="7192" name="Picture 24" descr="http://redlily.ru/img/gallery/116/3.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14407" y="210179"/>
              <a:ext cx="3714077" cy="235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34632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36"/>
                                        </p:tgtEl>
                                      </p:cBhvr>
                                    </p:animEffect>
                                    <p:set>
                                      <p:cBhvr>
                                        <p:cTn id="87" dur="1" fill="hold">
                                          <p:stCondLst>
                                            <p:cond delay="499"/>
                                          </p:stCondLst>
                                        </p:cTn>
                                        <p:tgtEl>
                                          <p:spTgt spid="36"/>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500"/>
                                        <p:tgtEl>
                                          <p:spTgt spid="2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p:bldP spid="15" grpId="0"/>
      <p:bldP spid="15" grpId="1"/>
      <p:bldP spid="22" grpId="0"/>
      <p:bldP spid="22" grpId="1"/>
      <p:bldP spid="27" grpId="0"/>
      <p:bldP spid="27" grpId="1"/>
      <p:bldP spid="32" grpId="0"/>
      <p:bldP spid="32" grpId="1"/>
      <p:bldP spid="36" grpId="0"/>
      <p:bldP spid="36" grpId="1"/>
      <p:bldP spid="40" grpId="0"/>
      <p:bldP spid="40" grpId="1"/>
      <p:bldP spid="45" grpId="0"/>
      <p:bldP spid="4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89895" y="188640"/>
            <a:ext cx="8916993"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kumimoji="0" lang="ru-RU" sz="4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rPr>
              <a:t>До встречи на следующей игре!</a:t>
            </a:r>
            <a:endParaRPr kumimoji="0" lang="ru-RU"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n-ea"/>
            </a:endParaRPr>
          </a:p>
        </p:txBody>
      </p:sp>
    </p:spTree>
    <p:extLst>
      <p:ext uri="{BB962C8B-B14F-4D97-AF65-F5344CB8AC3E}">
        <p14:creationId xmlns:p14="http://schemas.microsoft.com/office/powerpoint/2010/main" val="26373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endCondLst>
                                    <p:cond evt="onNext" delay="0">
                                      <p:tgtEl>
                                        <p:sldTgt/>
                                      </p:tgtEl>
                                    </p:cond>
                                  </p:endCondLst>
                                  <p:iterate type="lt">
                                    <p:tmPct val="10000"/>
                                  </p:iterate>
                                  <p:childTnLst>
                                    <p:animScale>
                                      <p:cBhvr>
                                        <p:cTn id="6" dur="500" autoRev="1" fill="hold">
                                          <p:stCondLst>
                                            <p:cond delay="0"/>
                                          </p:stCondLst>
                                        </p:cTn>
                                        <p:tgtEl>
                                          <p:spTgt spid="5"/>
                                        </p:tgtEl>
                                      </p:cBhvr>
                                      <p:to x="80000" y="100000"/>
                                    </p:animScale>
                                    <p:anim by="(#ppt_w*0.10)" calcmode="lin" valueType="num">
                                      <p:cBhvr>
                                        <p:cTn id="7" dur="500" autoRev="1" fill="hold">
                                          <p:stCondLst>
                                            <p:cond delay="0"/>
                                          </p:stCondLst>
                                        </p:cTn>
                                        <p:tgtEl>
                                          <p:spTgt spid="5"/>
                                        </p:tgtEl>
                                        <p:attrNameLst>
                                          <p:attrName>ppt_x</p:attrName>
                                        </p:attrNameLst>
                                      </p:cBhvr>
                                    </p:anim>
                                    <p:anim by="(-#ppt_w*0.10)" calcmode="lin" valueType="num">
                                      <p:cBhvr>
                                        <p:cTn id="8" dur="500" autoRev="1" fill="hold">
                                          <p:stCondLst>
                                            <p:cond delay="0"/>
                                          </p:stCondLst>
                                        </p:cTn>
                                        <p:tgtEl>
                                          <p:spTgt spid="5"/>
                                        </p:tgtEl>
                                        <p:attrNameLst>
                                          <p:attrName>ppt_y</p:attrName>
                                        </p:attrNameLst>
                                      </p:cBhvr>
                                    </p:anim>
                                    <p:animRot by="-480000">
                                      <p:cBhvr>
                                        <p:cTn id="9" dur="50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2" descr="http://ibcompany.net/pixatura/bignote.png"/>
          <p:cNvPicPr>
            <a:picLocks noChangeAspect="1" noChangeArrowheads="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4342371" y="3859573"/>
            <a:ext cx="4896544" cy="2625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ibcompany.net/pixatura/bignote.png"/>
          <p:cNvPicPr>
            <a:picLocks noChangeAspect="1" noChangeArrowheads="1"/>
          </p:cNvPicPr>
          <p:nvPr/>
        </p:nvPicPr>
        <p:blipFill rotWithShape="1">
          <a:blip r:embed="rId5" cstate="email">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p:blipFill>
        <p:spPr bwMode="auto">
          <a:xfrm>
            <a:off x="4350594" y="188640"/>
            <a:ext cx="4896544" cy="2625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bcompany.net/pixatura/bignote.png"/>
          <p:cNvPicPr>
            <a:picLocks noChangeAspect="1" noChangeArrowheads="1"/>
          </p:cNvPicPr>
          <p:nvPr/>
        </p:nvPicPr>
        <p:blipFill rotWithShape="1">
          <a:blip r:embed="rId4" cstate="email">
            <a:duotone>
              <a:prstClr val="black"/>
              <a:srgbClr val="F08E97">
                <a:tint val="45000"/>
                <a:satMod val="400000"/>
              </a:srgbClr>
            </a:duotone>
            <a:extLst>
              <a:ext uri="{28A0092B-C50C-407E-A947-70E740481C1C}">
                <a14:useLocalDpi xmlns:a14="http://schemas.microsoft.com/office/drawing/2010/main"/>
              </a:ext>
            </a:extLst>
          </a:blip>
          <a:srcRect/>
          <a:stretch/>
        </p:blipFill>
        <p:spPr bwMode="auto">
          <a:xfrm>
            <a:off x="37752" y="1587013"/>
            <a:ext cx="4896544" cy="2625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ordassociations.ru/image/600x/svg_to_png/randoogle_Thumbtack_Pushpi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90007" y="3788946"/>
            <a:ext cx="602574"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ordassociations.ru/image/600x/svg_to_png/randoogle_Thumbtack_Pushpi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76900" y="149474"/>
            <a:ext cx="602574"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bcompany.net/pixatura/bignote.png"/>
          <p:cNvPicPr>
            <a:picLocks noChangeAspect="1" noChangeArrowheads="1"/>
          </p:cNvPicPr>
          <p:nvPr/>
        </p:nvPicPr>
        <p:blipFill rotWithShape="1">
          <a:blip r:embed="rId8" cstate="emai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p:blipFill>
        <p:spPr bwMode="auto">
          <a:xfrm>
            <a:off x="18552" y="4256946"/>
            <a:ext cx="4896544" cy="2625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ordassociations.ru/image/600x/svg_to_png/randoogle_Thumbtack_Pushpin.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863" y="1556254"/>
            <a:ext cx="556223"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ordassociations.ru/image/600x/svg_to_png/randoogle_Thumbtack_Pushpi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088" y="4203449"/>
            <a:ext cx="602574" cy="46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Группа 18"/>
          <p:cNvGrpSpPr/>
          <p:nvPr/>
        </p:nvGrpSpPr>
        <p:grpSpPr>
          <a:xfrm>
            <a:off x="37752" y="617474"/>
            <a:ext cx="9103327" cy="5373529"/>
            <a:chOff x="37752" y="617474"/>
            <a:chExt cx="9103327" cy="5373529"/>
          </a:xfrm>
        </p:grpSpPr>
        <p:sp>
          <p:nvSpPr>
            <p:cNvPr id="2" name="Прямоугольник 1"/>
            <p:cNvSpPr/>
            <p:nvPr/>
          </p:nvSpPr>
          <p:spPr>
            <a:xfrm>
              <a:off x="4519583" y="617474"/>
              <a:ext cx="4479935" cy="1338828"/>
            </a:xfrm>
            <a:prstGeom prst="rect">
              <a:avLst/>
            </a:prstGeom>
          </p:spPr>
          <p:txBody>
            <a:bodyPr wrap="square">
              <a:spAutoFit/>
            </a:bodyPr>
            <a:lstStyle/>
            <a:p>
              <a:pPr algn="ctr">
                <a:lnSpc>
                  <a:spcPct val="150000"/>
                </a:lnSpc>
              </a:pPr>
              <a:r>
                <a:rPr lang="ru-RU" b="1" dirty="0" smtClean="0"/>
                <a:t>КИПАРИС, ПАЛЬМА, БЕРЁЗА, ЛАВР</a:t>
              </a:r>
            </a:p>
            <a:p>
              <a:pPr algn="ctr">
                <a:lnSpc>
                  <a:spcPct val="150000"/>
                </a:lnSpc>
              </a:pPr>
              <a:r>
                <a:rPr lang="ru-RU" b="1" dirty="0" smtClean="0"/>
                <a:t>ФАСОЛЬ, ГОРОХ, СОЯ, КУКУРУЗА</a:t>
              </a:r>
            </a:p>
            <a:p>
              <a:pPr algn="ctr">
                <a:lnSpc>
                  <a:spcPct val="150000"/>
                </a:lnSpc>
              </a:pPr>
              <a:r>
                <a:rPr lang="ru-RU" b="1" dirty="0"/>
                <a:t>КЛЁН, РЯБИНА, ДУБ, </a:t>
              </a:r>
              <a:r>
                <a:rPr lang="ru-RU" b="1" dirty="0" smtClean="0"/>
                <a:t>ПАЛЬМА</a:t>
              </a:r>
              <a:endParaRPr lang="ru-RU" b="1" dirty="0"/>
            </a:p>
          </p:txBody>
        </p:sp>
        <p:sp>
          <p:nvSpPr>
            <p:cNvPr id="5" name="Прямоугольник 4"/>
            <p:cNvSpPr/>
            <p:nvPr/>
          </p:nvSpPr>
          <p:spPr>
            <a:xfrm>
              <a:off x="37752" y="1945645"/>
              <a:ext cx="4741722" cy="1338828"/>
            </a:xfrm>
            <a:prstGeom prst="rect">
              <a:avLst/>
            </a:prstGeom>
          </p:spPr>
          <p:txBody>
            <a:bodyPr wrap="square">
              <a:spAutoFit/>
            </a:bodyPr>
            <a:lstStyle/>
            <a:p>
              <a:pPr algn="ctr">
                <a:lnSpc>
                  <a:spcPct val="150000"/>
                </a:lnSpc>
              </a:pPr>
              <a:r>
                <a:rPr lang="ru-RU" b="1" dirty="0"/>
                <a:t>АПЕЛЬСИН, </a:t>
              </a:r>
              <a:r>
                <a:rPr lang="ru-RU" b="1" dirty="0" smtClean="0"/>
                <a:t>КИВИ, МАНДАРИН</a:t>
              </a:r>
              <a:r>
                <a:rPr lang="ru-RU" b="1" dirty="0"/>
                <a:t>, </a:t>
              </a:r>
              <a:r>
                <a:rPr lang="ru-RU" b="1" dirty="0" smtClean="0"/>
                <a:t>ЛИМОН</a:t>
              </a:r>
            </a:p>
            <a:p>
              <a:pPr algn="ctr">
                <a:lnSpc>
                  <a:spcPct val="150000"/>
                </a:lnSpc>
              </a:pPr>
              <a:r>
                <a:rPr lang="ru-RU" b="1" dirty="0"/>
                <a:t>ЛИПА, МЯТА, КИПАРИС, </a:t>
              </a:r>
              <a:r>
                <a:rPr lang="ru-RU" b="1" dirty="0" smtClean="0"/>
                <a:t>ВАЛЕРИАНА</a:t>
              </a:r>
            </a:p>
            <a:p>
              <a:pPr algn="ctr">
                <a:lnSpc>
                  <a:spcPct val="150000"/>
                </a:lnSpc>
              </a:pPr>
              <a:r>
                <a:rPr lang="ru-RU" b="1" dirty="0"/>
                <a:t>ЯБЛОНЯ, ОГУРЕЦ, КАПУСТА, </a:t>
              </a:r>
              <a:r>
                <a:rPr lang="ru-RU" b="1" dirty="0" smtClean="0"/>
                <a:t>ТЫКВА</a:t>
              </a:r>
              <a:endParaRPr lang="ru-RU" b="1" dirty="0"/>
            </a:p>
          </p:txBody>
        </p:sp>
        <p:sp>
          <p:nvSpPr>
            <p:cNvPr id="17" name="Прямоугольник 16"/>
            <p:cNvSpPr/>
            <p:nvPr/>
          </p:nvSpPr>
          <p:spPr>
            <a:xfrm>
              <a:off x="4792581" y="4293153"/>
              <a:ext cx="4348498" cy="1338828"/>
            </a:xfrm>
            <a:prstGeom prst="rect">
              <a:avLst/>
            </a:prstGeom>
          </p:spPr>
          <p:txBody>
            <a:bodyPr wrap="none">
              <a:spAutoFit/>
            </a:bodyPr>
            <a:lstStyle/>
            <a:p>
              <a:pPr algn="ctr">
                <a:lnSpc>
                  <a:spcPct val="150000"/>
                </a:lnSpc>
              </a:pPr>
              <a:r>
                <a:rPr lang="ru-RU" b="1" dirty="0" smtClean="0"/>
                <a:t>ЛЕЩИНА, ЯБЛОНЯ, ВИШНЯ, ГРУША</a:t>
              </a:r>
            </a:p>
            <a:p>
              <a:pPr algn="ctr">
                <a:lnSpc>
                  <a:spcPct val="150000"/>
                </a:lnSpc>
              </a:pPr>
              <a:r>
                <a:rPr lang="ru-RU" b="1" dirty="0"/>
                <a:t>РОЖЬ, ОВЁС, ПШЕНИЦА, </a:t>
              </a:r>
              <a:r>
                <a:rPr lang="ru-RU" b="1" dirty="0" smtClean="0"/>
                <a:t>ГОРОХ</a:t>
              </a:r>
            </a:p>
            <a:p>
              <a:pPr algn="ctr">
                <a:lnSpc>
                  <a:spcPct val="150000"/>
                </a:lnSpc>
              </a:pPr>
              <a:r>
                <a:rPr lang="ru-RU" b="1" dirty="0" smtClean="0"/>
                <a:t>ЕЛЬ</a:t>
              </a:r>
              <a:r>
                <a:rPr lang="ru-RU" b="1" dirty="0"/>
                <a:t>, КЕДР, ДУБ, </a:t>
              </a:r>
              <a:r>
                <a:rPr lang="ru-RU" b="1" dirty="0" smtClean="0"/>
                <a:t>СОСНА</a:t>
              </a:r>
            </a:p>
          </p:txBody>
        </p:sp>
        <p:sp>
          <p:nvSpPr>
            <p:cNvPr id="21" name="Прямоугольник 20"/>
            <p:cNvSpPr/>
            <p:nvPr/>
          </p:nvSpPr>
          <p:spPr>
            <a:xfrm>
              <a:off x="83681" y="4652175"/>
              <a:ext cx="4649863" cy="1338828"/>
            </a:xfrm>
            <a:prstGeom prst="rect">
              <a:avLst/>
            </a:prstGeom>
          </p:spPr>
          <p:txBody>
            <a:bodyPr wrap="none">
              <a:spAutoFit/>
            </a:bodyPr>
            <a:lstStyle/>
            <a:p>
              <a:pPr algn="ctr">
                <a:lnSpc>
                  <a:spcPct val="150000"/>
                </a:lnSpc>
              </a:pPr>
              <a:r>
                <a:rPr lang="ru-RU" b="1" dirty="0" smtClean="0"/>
                <a:t>МОРКОВЬ, КАРТОФЕЛЬ, РЕПА, РЕДИС</a:t>
              </a:r>
            </a:p>
            <a:p>
              <a:pPr algn="ctr">
                <a:lnSpc>
                  <a:spcPct val="150000"/>
                </a:lnSpc>
              </a:pPr>
              <a:r>
                <a:rPr lang="ru-RU" b="1" dirty="0"/>
                <a:t>ДУРМАН, </a:t>
              </a:r>
              <a:r>
                <a:rPr lang="ru-RU" b="1" dirty="0" smtClean="0"/>
                <a:t>ЛОПУХ, </a:t>
              </a:r>
              <a:r>
                <a:rPr lang="ru-RU" b="1" dirty="0"/>
                <a:t>БЕЛЕНА, </a:t>
              </a:r>
              <a:r>
                <a:rPr lang="ru-RU" b="1" dirty="0" smtClean="0"/>
                <a:t>ЛАНДЫШ</a:t>
              </a:r>
            </a:p>
            <a:p>
              <a:pPr algn="ctr">
                <a:lnSpc>
                  <a:spcPct val="150000"/>
                </a:lnSpc>
              </a:pPr>
              <a:r>
                <a:rPr lang="ru-RU" b="1" dirty="0" smtClean="0"/>
                <a:t>МАЛИНА, РОЗА, КАПУСТА, ВИШНЯ</a:t>
              </a:r>
            </a:p>
          </p:txBody>
        </p:sp>
      </p:grpSp>
      <p:grpSp>
        <p:nvGrpSpPr>
          <p:cNvPr id="25" name="Группа 24"/>
          <p:cNvGrpSpPr/>
          <p:nvPr/>
        </p:nvGrpSpPr>
        <p:grpSpPr>
          <a:xfrm>
            <a:off x="39600" y="619200"/>
            <a:ext cx="9103327" cy="5373529"/>
            <a:chOff x="37752" y="617474"/>
            <a:chExt cx="9103327" cy="5373529"/>
          </a:xfrm>
        </p:grpSpPr>
        <p:sp>
          <p:nvSpPr>
            <p:cNvPr id="26" name="Прямоугольник 25"/>
            <p:cNvSpPr/>
            <p:nvPr/>
          </p:nvSpPr>
          <p:spPr>
            <a:xfrm>
              <a:off x="4519583" y="617474"/>
              <a:ext cx="4479935" cy="1338828"/>
            </a:xfrm>
            <a:prstGeom prst="rect">
              <a:avLst/>
            </a:prstGeom>
          </p:spPr>
          <p:txBody>
            <a:bodyPr wrap="square">
              <a:spAutoFit/>
            </a:bodyPr>
            <a:lstStyle/>
            <a:p>
              <a:pPr algn="ctr">
                <a:lnSpc>
                  <a:spcPct val="150000"/>
                </a:lnSpc>
              </a:pPr>
              <a:r>
                <a:rPr lang="ru-RU" b="1" dirty="0" smtClean="0"/>
                <a:t>КИПАРИС, ПАЛЬМА, </a:t>
              </a:r>
              <a:r>
                <a:rPr lang="ru-RU" b="1" dirty="0" smtClean="0">
                  <a:solidFill>
                    <a:srgbClr val="FF0000"/>
                  </a:solidFill>
                </a:rPr>
                <a:t>БЕРЁЗА</a:t>
              </a:r>
              <a:r>
                <a:rPr lang="ru-RU" b="1" dirty="0" smtClean="0"/>
                <a:t>, ЛАВР</a:t>
              </a:r>
            </a:p>
            <a:p>
              <a:pPr algn="ctr">
                <a:lnSpc>
                  <a:spcPct val="150000"/>
                </a:lnSpc>
              </a:pPr>
              <a:r>
                <a:rPr lang="ru-RU" b="1" dirty="0" smtClean="0"/>
                <a:t>ФАСОЛЬ, ГОРОХ, СОЯ, </a:t>
              </a:r>
              <a:r>
                <a:rPr lang="ru-RU" b="1" dirty="0" smtClean="0">
                  <a:solidFill>
                    <a:srgbClr val="FF0000"/>
                  </a:solidFill>
                </a:rPr>
                <a:t>КУКУРУЗА</a:t>
              </a:r>
            </a:p>
            <a:p>
              <a:pPr algn="ctr">
                <a:lnSpc>
                  <a:spcPct val="150000"/>
                </a:lnSpc>
              </a:pPr>
              <a:r>
                <a:rPr lang="ru-RU" b="1" dirty="0"/>
                <a:t>КЛЁН, РЯБИНА, ДУБ, </a:t>
              </a:r>
              <a:r>
                <a:rPr lang="ru-RU" b="1" dirty="0" smtClean="0">
                  <a:solidFill>
                    <a:srgbClr val="FF0000"/>
                  </a:solidFill>
                </a:rPr>
                <a:t>ПАЛЬМА</a:t>
              </a:r>
              <a:endParaRPr lang="ru-RU" b="1" dirty="0">
                <a:solidFill>
                  <a:srgbClr val="FF0000"/>
                </a:solidFill>
              </a:endParaRPr>
            </a:p>
          </p:txBody>
        </p:sp>
        <p:sp>
          <p:nvSpPr>
            <p:cNvPr id="27" name="Прямоугольник 26"/>
            <p:cNvSpPr/>
            <p:nvPr/>
          </p:nvSpPr>
          <p:spPr>
            <a:xfrm>
              <a:off x="37752" y="1945645"/>
              <a:ext cx="4741722" cy="1338828"/>
            </a:xfrm>
            <a:prstGeom prst="rect">
              <a:avLst/>
            </a:prstGeom>
          </p:spPr>
          <p:txBody>
            <a:bodyPr wrap="square">
              <a:spAutoFit/>
            </a:bodyPr>
            <a:lstStyle/>
            <a:p>
              <a:pPr algn="ctr">
                <a:lnSpc>
                  <a:spcPct val="150000"/>
                </a:lnSpc>
              </a:pPr>
              <a:r>
                <a:rPr lang="ru-RU" b="1" dirty="0"/>
                <a:t>АПЕЛЬСИН, </a:t>
              </a:r>
              <a:r>
                <a:rPr lang="ru-RU" b="1" dirty="0" smtClean="0">
                  <a:solidFill>
                    <a:srgbClr val="FF0000"/>
                  </a:solidFill>
                </a:rPr>
                <a:t>КИВИ</a:t>
              </a:r>
              <a:r>
                <a:rPr lang="ru-RU" b="1" dirty="0" smtClean="0"/>
                <a:t>, МАНДАРИН</a:t>
              </a:r>
              <a:r>
                <a:rPr lang="ru-RU" b="1" dirty="0"/>
                <a:t>, </a:t>
              </a:r>
              <a:r>
                <a:rPr lang="ru-RU" b="1" dirty="0" smtClean="0"/>
                <a:t>ЛИМОН</a:t>
              </a:r>
            </a:p>
            <a:p>
              <a:pPr algn="ctr">
                <a:lnSpc>
                  <a:spcPct val="150000"/>
                </a:lnSpc>
              </a:pPr>
              <a:r>
                <a:rPr lang="ru-RU" b="1" dirty="0"/>
                <a:t>ЛИПА, МЯТА, </a:t>
              </a:r>
              <a:r>
                <a:rPr lang="ru-RU" b="1" dirty="0">
                  <a:solidFill>
                    <a:srgbClr val="FF0000"/>
                  </a:solidFill>
                </a:rPr>
                <a:t>КИПАРИС</a:t>
              </a:r>
              <a:r>
                <a:rPr lang="ru-RU" b="1" dirty="0"/>
                <a:t>, </a:t>
              </a:r>
              <a:r>
                <a:rPr lang="ru-RU" b="1" dirty="0" smtClean="0"/>
                <a:t>ВАЛЕРИАНА</a:t>
              </a:r>
            </a:p>
            <a:p>
              <a:pPr algn="ctr">
                <a:lnSpc>
                  <a:spcPct val="150000"/>
                </a:lnSpc>
              </a:pPr>
              <a:r>
                <a:rPr lang="ru-RU" b="1" dirty="0">
                  <a:solidFill>
                    <a:srgbClr val="FF0000"/>
                  </a:solidFill>
                </a:rPr>
                <a:t>ЯБЛОНЯ</a:t>
              </a:r>
              <a:r>
                <a:rPr lang="ru-RU" b="1" dirty="0"/>
                <a:t>, ОГУРЕЦ, КАПУСТА, </a:t>
              </a:r>
              <a:r>
                <a:rPr lang="ru-RU" b="1" dirty="0" smtClean="0"/>
                <a:t>ТЫКВА</a:t>
              </a:r>
              <a:endParaRPr lang="ru-RU" b="1" dirty="0"/>
            </a:p>
          </p:txBody>
        </p:sp>
        <p:sp>
          <p:nvSpPr>
            <p:cNvPr id="28" name="Прямоугольник 27"/>
            <p:cNvSpPr/>
            <p:nvPr/>
          </p:nvSpPr>
          <p:spPr>
            <a:xfrm>
              <a:off x="4792581" y="4293153"/>
              <a:ext cx="4348498" cy="1338828"/>
            </a:xfrm>
            <a:prstGeom prst="rect">
              <a:avLst/>
            </a:prstGeom>
          </p:spPr>
          <p:txBody>
            <a:bodyPr wrap="none">
              <a:spAutoFit/>
            </a:bodyPr>
            <a:lstStyle/>
            <a:p>
              <a:pPr algn="ctr">
                <a:lnSpc>
                  <a:spcPct val="150000"/>
                </a:lnSpc>
              </a:pPr>
              <a:r>
                <a:rPr lang="ru-RU" b="1" dirty="0" smtClean="0">
                  <a:solidFill>
                    <a:srgbClr val="FF0000"/>
                  </a:solidFill>
                </a:rPr>
                <a:t>ЛЕЩИНА</a:t>
              </a:r>
              <a:r>
                <a:rPr lang="ru-RU" b="1" dirty="0" smtClean="0"/>
                <a:t>, ЯБЛОНЯ, ВИШНЯ, ГРУША</a:t>
              </a:r>
            </a:p>
            <a:p>
              <a:pPr algn="ctr">
                <a:lnSpc>
                  <a:spcPct val="150000"/>
                </a:lnSpc>
              </a:pPr>
              <a:r>
                <a:rPr lang="ru-RU" b="1" dirty="0"/>
                <a:t>РОЖЬ, ОВЁС, ПШЕНИЦА, </a:t>
              </a:r>
              <a:r>
                <a:rPr lang="ru-RU" b="1" dirty="0" smtClean="0">
                  <a:solidFill>
                    <a:srgbClr val="FF0000"/>
                  </a:solidFill>
                </a:rPr>
                <a:t>ГОРОХ</a:t>
              </a:r>
            </a:p>
            <a:p>
              <a:pPr algn="ctr">
                <a:lnSpc>
                  <a:spcPct val="150000"/>
                </a:lnSpc>
              </a:pPr>
              <a:r>
                <a:rPr lang="ru-RU" b="1" dirty="0" smtClean="0"/>
                <a:t>ЕЛЬ</a:t>
              </a:r>
              <a:r>
                <a:rPr lang="ru-RU" b="1" dirty="0"/>
                <a:t>, КЕДР, </a:t>
              </a:r>
              <a:r>
                <a:rPr lang="ru-RU" b="1" dirty="0">
                  <a:solidFill>
                    <a:srgbClr val="FF0000"/>
                  </a:solidFill>
                </a:rPr>
                <a:t>ДУБ</a:t>
              </a:r>
              <a:r>
                <a:rPr lang="ru-RU" b="1" dirty="0"/>
                <a:t>, </a:t>
              </a:r>
              <a:r>
                <a:rPr lang="ru-RU" b="1" dirty="0" smtClean="0"/>
                <a:t>СОСНА</a:t>
              </a:r>
            </a:p>
          </p:txBody>
        </p:sp>
        <p:sp>
          <p:nvSpPr>
            <p:cNvPr id="29" name="Прямоугольник 28"/>
            <p:cNvSpPr/>
            <p:nvPr/>
          </p:nvSpPr>
          <p:spPr>
            <a:xfrm>
              <a:off x="83681" y="4652175"/>
              <a:ext cx="4649863" cy="1338828"/>
            </a:xfrm>
            <a:prstGeom prst="rect">
              <a:avLst/>
            </a:prstGeom>
          </p:spPr>
          <p:txBody>
            <a:bodyPr wrap="none">
              <a:spAutoFit/>
            </a:bodyPr>
            <a:lstStyle/>
            <a:p>
              <a:pPr algn="ctr">
                <a:lnSpc>
                  <a:spcPct val="150000"/>
                </a:lnSpc>
              </a:pPr>
              <a:r>
                <a:rPr lang="ru-RU" b="1" dirty="0" smtClean="0"/>
                <a:t>МОРКОВЬ, </a:t>
              </a:r>
              <a:r>
                <a:rPr lang="ru-RU" b="1" dirty="0" smtClean="0">
                  <a:solidFill>
                    <a:srgbClr val="FF0000"/>
                  </a:solidFill>
                </a:rPr>
                <a:t>КАРТОФЕЛЬ</a:t>
              </a:r>
              <a:r>
                <a:rPr lang="ru-RU" b="1" dirty="0" smtClean="0"/>
                <a:t>, РЕПА, РЕДИС</a:t>
              </a:r>
            </a:p>
            <a:p>
              <a:pPr algn="ctr">
                <a:lnSpc>
                  <a:spcPct val="150000"/>
                </a:lnSpc>
              </a:pPr>
              <a:r>
                <a:rPr lang="ru-RU" b="1" dirty="0"/>
                <a:t>ДУРМАН, </a:t>
              </a:r>
              <a:r>
                <a:rPr lang="ru-RU" b="1" dirty="0" smtClean="0">
                  <a:solidFill>
                    <a:srgbClr val="FF0000"/>
                  </a:solidFill>
                </a:rPr>
                <a:t>ЛОПУХ</a:t>
              </a:r>
              <a:r>
                <a:rPr lang="ru-RU" b="1" dirty="0" smtClean="0"/>
                <a:t>, </a:t>
              </a:r>
              <a:r>
                <a:rPr lang="ru-RU" b="1" dirty="0"/>
                <a:t>БЕЛЕНА, </a:t>
              </a:r>
              <a:r>
                <a:rPr lang="ru-RU" b="1" dirty="0" smtClean="0"/>
                <a:t>ЛАНДЫШ</a:t>
              </a:r>
            </a:p>
            <a:p>
              <a:pPr algn="ctr">
                <a:lnSpc>
                  <a:spcPct val="150000"/>
                </a:lnSpc>
              </a:pPr>
              <a:r>
                <a:rPr lang="ru-RU" b="1" dirty="0" smtClean="0"/>
                <a:t>МАЛИНА, РОЗА, </a:t>
              </a:r>
              <a:r>
                <a:rPr lang="ru-RU" b="1" dirty="0" smtClean="0">
                  <a:solidFill>
                    <a:srgbClr val="FF0000"/>
                  </a:solidFill>
                </a:rPr>
                <a:t>КАПУСТА</a:t>
              </a:r>
              <a:r>
                <a:rPr lang="ru-RU" b="1" dirty="0" smtClean="0"/>
                <a:t>, ВИШНЯ</a:t>
              </a:r>
            </a:p>
          </p:txBody>
        </p:sp>
      </p:grpSp>
    </p:spTree>
    <p:extLst>
      <p:ext uri="{BB962C8B-B14F-4D97-AF65-F5344CB8AC3E}">
        <p14:creationId xmlns:p14="http://schemas.microsoft.com/office/powerpoint/2010/main" val="261936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19"/>
                                        </p:tgtEl>
                                      </p:cBhvr>
                                    </p:animEffect>
                                    <p:anim calcmode="lin" valueType="num">
                                      <p:cBhvr>
                                        <p:cTn id="7" dur="2000"/>
                                        <p:tgtEl>
                                          <p:spTgt spid="19"/>
                                        </p:tgtEl>
                                        <p:attrNameLst>
                                          <p:attrName>style.rotation</p:attrName>
                                        </p:attrNameLst>
                                      </p:cBhvr>
                                      <p:tavLst>
                                        <p:tav tm="0">
                                          <p:val>
                                            <p:fltVal val="0"/>
                                          </p:val>
                                        </p:tav>
                                        <p:tav tm="100000">
                                          <p:val>
                                            <p:fltVal val="720"/>
                                          </p:val>
                                        </p:tav>
                                      </p:tavLst>
                                    </p:anim>
                                    <p:anim calcmode="lin" valueType="num">
                                      <p:cBhvr>
                                        <p:cTn id="8" dur="2000"/>
                                        <p:tgtEl>
                                          <p:spTgt spid="19"/>
                                        </p:tgtEl>
                                        <p:attrNameLst>
                                          <p:attrName>ppt_h</p:attrName>
                                        </p:attrNameLst>
                                      </p:cBhvr>
                                      <p:tavLst>
                                        <p:tav tm="0">
                                          <p:val>
                                            <p:strVal val="ppt_h"/>
                                          </p:val>
                                        </p:tav>
                                        <p:tav tm="100000">
                                          <p:val>
                                            <p:fltVal val="0"/>
                                          </p:val>
                                        </p:tav>
                                      </p:tavLst>
                                    </p:anim>
                                    <p:anim calcmode="lin" valueType="num">
                                      <p:cBhvr>
                                        <p:cTn id="9" dur="2000"/>
                                        <p:tgtEl>
                                          <p:spTgt spid="19"/>
                                        </p:tgtEl>
                                        <p:attrNameLst>
                                          <p:attrName>ppt_w</p:attrName>
                                        </p:attrNameLst>
                                      </p:cBhvr>
                                      <p:tavLst>
                                        <p:tav tm="0">
                                          <p:val>
                                            <p:strVal val="ppt_w"/>
                                          </p:val>
                                        </p:tav>
                                        <p:tav tm="100000">
                                          <p:val>
                                            <p:fltVal val="0"/>
                                          </p:val>
                                        </p:tav>
                                      </p:tavLst>
                                    </p:anim>
                                    <p:set>
                                      <p:cBhvr>
                                        <p:cTn id="10" dur="1" fill="hold">
                                          <p:stCondLst>
                                            <p:cond delay="1999"/>
                                          </p:stCondLst>
                                        </p:cTn>
                                        <p:tgtEl>
                                          <p:spTgt spid="19"/>
                                        </p:tgtEl>
                                        <p:attrNameLst>
                                          <p:attrName>style.visibility</p:attrName>
                                        </p:attrNameLst>
                                      </p:cBhvr>
                                      <p:to>
                                        <p:strVal val="hidden"/>
                                      </p:to>
                                    </p:set>
                                  </p:childTnLst>
                                </p:cTn>
                              </p:par>
                              <p:par>
                                <p:cTn id="11" presetID="35"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000"/>
                                        <p:tgtEl>
                                          <p:spTgt spid="25"/>
                                        </p:tgtEl>
                                      </p:cBhvr>
                                    </p:animEffect>
                                    <p:anim calcmode="lin" valueType="num">
                                      <p:cBhvr>
                                        <p:cTn id="14" dur="2000" fill="hold"/>
                                        <p:tgtEl>
                                          <p:spTgt spid="25"/>
                                        </p:tgtEl>
                                        <p:attrNameLst>
                                          <p:attrName>style.rotation</p:attrName>
                                        </p:attrNameLst>
                                      </p:cBhvr>
                                      <p:tavLst>
                                        <p:tav tm="0">
                                          <p:val>
                                            <p:fltVal val="720"/>
                                          </p:val>
                                        </p:tav>
                                        <p:tav tm="100000">
                                          <p:val>
                                            <p:fltVal val="0"/>
                                          </p:val>
                                        </p:tav>
                                      </p:tavLst>
                                    </p:anim>
                                    <p:anim calcmode="lin" valueType="num">
                                      <p:cBhvr>
                                        <p:cTn id="15" dur="2000" fill="hold"/>
                                        <p:tgtEl>
                                          <p:spTgt spid="25"/>
                                        </p:tgtEl>
                                        <p:attrNameLst>
                                          <p:attrName>ppt_h</p:attrName>
                                        </p:attrNameLst>
                                      </p:cBhvr>
                                      <p:tavLst>
                                        <p:tav tm="0">
                                          <p:val>
                                            <p:fltVal val="0"/>
                                          </p:val>
                                        </p:tav>
                                        <p:tav tm="100000">
                                          <p:val>
                                            <p:strVal val="#ppt_h"/>
                                          </p:val>
                                        </p:tav>
                                      </p:tavLst>
                                    </p:anim>
                                    <p:anim calcmode="lin" valueType="num">
                                      <p:cBhvr>
                                        <p:cTn id="16" dur="2000" fill="hold"/>
                                        <p:tgtEl>
                                          <p:spTgt spid="2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Скругленный прямоугольник 5"/>
          <p:cNvSpPr/>
          <p:nvPr/>
        </p:nvSpPr>
        <p:spPr bwMode="auto">
          <a:xfrm>
            <a:off x="1620000" y="972000"/>
            <a:ext cx="7200000" cy="5769368"/>
          </a:xfrm>
          <a:prstGeom prst="rect">
            <a:avLst/>
          </a:prstGeom>
          <a:solidFill>
            <a:srgbClr val="FFFFFF">
              <a:alpha val="69804"/>
            </a:srgbClr>
          </a:solidFill>
          <a:ln w="38100">
            <a:headEnd type="none" w="med" len="med"/>
            <a:tailEnd type="none" w="med" len="med"/>
          </a:ln>
          <a:scene3d>
            <a:camera prst="orthographicFront"/>
            <a:lightRig rig="threePt" dir="t"/>
          </a:scene3d>
          <a:sp3d>
            <a:bevelT w="114300" prst="artDeco"/>
          </a:sp3d>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smtClean="0">
              <a:ln>
                <a:noFill/>
              </a:ln>
              <a:solidFill>
                <a:schemeClr val="tx1"/>
              </a:solidFill>
              <a:effectLst/>
              <a:latin typeface="Arial" charset="0"/>
              <a:ea typeface="PMingLiU" pitchFamily="18" charset="-120"/>
            </a:endParaRPr>
          </a:p>
        </p:txBody>
      </p:sp>
      <p:sp>
        <p:nvSpPr>
          <p:cNvPr id="2" name="Прямоугольник 1"/>
          <p:cNvSpPr/>
          <p:nvPr/>
        </p:nvSpPr>
        <p:spPr>
          <a:xfrm>
            <a:off x="1655604" y="1060443"/>
            <a:ext cx="7128792" cy="5909310"/>
          </a:xfrm>
          <a:prstGeom prst="rect">
            <a:avLst/>
          </a:prstGeom>
        </p:spPr>
        <p:txBody>
          <a:bodyPr wrap="square">
            <a:spAutoFit/>
          </a:bodyPr>
          <a:lstStyle/>
          <a:p>
            <a:r>
              <a:rPr lang="en-US" sz="1400" dirty="0">
                <a:hlinkClick r:id="rId4"/>
              </a:rPr>
              <a:t>http://elenaranko.ucoz.ru</a:t>
            </a:r>
            <a:r>
              <a:rPr lang="en-US" sz="1400" dirty="0" smtClean="0">
                <a:hlinkClick r:id="rId4"/>
              </a:rPr>
              <a:t>/</a:t>
            </a:r>
            <a:r>
              <a:rPr lang="ru-RU" sz="1400" dirty="0" smtClean="0"/>
              <a:t> оформление слайдов</a:t>
            </a:r>
            <a:endParaRPr lang="ru-RU" sz="1400" dirty="0" smtClean="0">
              <a:solidFill>
                <a:schemeClr val="accent6">
                  <a:lumMod val="75000"/>
                </a:schemeClr>
              </a:solidFill>
              <a:hlinkClick r:id="rId5"/>
            </a:endParaRPr>
          </a:p>
          <a:p>
            <a:r>
              <a:rPr lang="en-US" sz="1400" dirty="0" smtClean="0">
                <a:solidFill>
                  <a:schemeClr val="accent6">
                    <a:lumMod val="75000"/>
                  </a:schemeClr>
                </a:solidFill>
                <a:hlinkClick r:id="rId5"/>
              </a:rPr>
              <a:t>http</a:t>
            </a:r>
            <a:r>
              <a:rPr lang="en-US" sz="1400" dirty="0">
                <a:solidFill>
                  <a:schemeClr val="accent6">
                    <a:lumMod val="75000"/>
                  </a:schemeClr>
                </a:solidFill>
                <a:hlinkClick r:id="rId5"/>
              </a:rPr>
              <a:t>://</a:t>
            </a:r>
            <a:r>
              <a:rPr lang="en-US" sz="1400" dirty="0" smtClean="0">
                <a:solidFill>
                  <a:schemeClr val="accent6">
                    <a:lumMod val="75000"/>
                  </a:schemeClr>
                </a:solidFill>
                <a:hlinkClick r:id="rId5"/>
              </a:rPr>
              <a:t>s1.pic4you.ru/allimage/y2012/06-28/12216/2189072.png</a:t>
            </a:r>
            <a:r>
              <a:rPr lang="ru-RU" sz="1400" dirty="0" smtClean="0">
                <a:solidFill>
                  <a:schemeClr val="accent6">
                    <a:lumMod val="75000"/>
                  </a:schemeClr>
                </a:solidFill>
              </a:rPr>
              <a:t> божья коровка</a:t>
            </a:r>
          </a:p>
          <a:p>
            <a:r>
              <a:rPr lang="en-US" sz="1400" dirty="0">
                <a:solidFill>
                  <a:schemeClr val="accent6">
                    <a:lumMod val="75000"/>
                  </a:schemeClr>
                </a:solidFill>
                <a:hlinkClick r:id="rId5"/>
              </a:rPr>
              <a:t>http://</a:t>
            </a:r>
            <a:r>
              <a:rPr lang="en-US" sz="1400" dirty="0" smtClean="0">
                <a:solidFill>
                  <a:schemeClr val="accent6">
                    <a:lumMod val="75000"/>
                  </a:schemeClr>
                </a:solidFill>
                <a:hlinkClick r:id="rId5"/>
              </a:rPr>
              <a:t>s1.pic4you.ru/allimage/y2012/06-28/12216/2189072.png</a:t>
            </a:r>
            <a:r>
              <a:rPr lang="ru-RU" sz="1400" dirty="0" smtClean="0">
                <a:solidFill>
                  <a:schemeClr val="accent6">
                    <a:lumMod val="75000"/>
                  </a:schemeClr>
                </a:solidFill>
              </a:rPr>
              <a:t> зеленая веточка </a:t>
            </a:r>
          </a:p>
          <a:p>
            <a:r>
              <a:rPr lang="en-US" sz="1400" dirty="0">
                <a:solidFill>
                  <a:schemeClr val="accent6">
                    <a:lumMod val="75000"/>
                  </a:schemeClr>
                </a:solidFill>
                <a:hlinkClick r:id="rId6"/>
              </a:rPr>
              <a:t>http://</a:t>
            </a:r>
            <a:r>
              <a:rPr lang="en-US" sz="1400" dirty="0" smtClean="0">
                <a:solidFill>
                  <a:schemeClr val="accent6">
                    <a:lumMod val="75000"/>
                  </a:schemeClr>
                </a:solidFill>
                <a:hlinkClick r:id="rId6"/>
              </a:rPr>
              <a:t>ak2.polyvoreimg.com/cgi/img-thing/size/l/tid/87795547.jpg</a:t>
            </a:r>
            <a:r>
              <a:rPr lang="ru-RU" sz="1400" dirty="0" smtClean="0">
                <a:solidFill>
                  <a:schemeClr val="accent6">
                    <a:lumMod val="75000"/>
                  </a:schemeClr>
                </a:solidFill>
              </a:rPr>
              <a:t> ромашка</a:t>
            </a:r>
          </a:p>
          <a:p>
            <a:r>
              <a:rPr lang="en-US" sz="1400" dirty="0" smtClean="0">
                <a:solidFill>
                  <a:schemeClr val="accent6">
                    <a:lumMod val="75000"/>
                  </a:schemeClr>
                </a:solidFill>
                <a:hlinkClick r:id="rId7"/>
              </a:rPr>
              <a:t>http</a:t>
            </a:r>
            <a:r>
              <a:rPr lang="en-US" sz="1400" dirty="0">
                <a:solidFill>
                  <a:schemeClr val="accent6">
                    <a:lumMod val="75000"/>
                  </a:schemeClr>
                </a:solidFill>
                <a:hlinkClick r:id="rId7"/>
              </a:rPr>
              <a:t>://</a:t>
            </a:r>
            <a:r>
              <a:rPr lang="en-US" sz="1400" dirty="0" smtClean="0">
                <a:solidFill>
                  <a:schemeClr val="accent6">
                    <a:lumMod val="75000"/>
                  </a:schemeClr>
                </a:solidFill>
                <a:hlinkClick r:id="rId7"/>
              </a:rPr>
              <a:t>s019.radikal.ru/i602/1205/55/c94a5be0b33f.png</a:t>
            </a:r>
            <a:r>
              <a:rPr lang="ru-RU" sz="1400" dirty="0">
                <a:solidFill>
                  <a:schemeClr val="accent6">
                    <a:lumMod val="75000"/>
                  </a:schemeClr>
                </a:solidFill>
              </a:rPr>
              <a:t> </a:t>
            </a:r>
            <a:r>
              <a:rPr lang="ru-RU" sz="1400" dirty="0" smtClean="0">
                <a:solidFill>
                  <a:schemeClr val="accent6">
                    <a:lumMod val="75000"/>
                  </a:schemeClr>
                </a:solidFill>
              </a:rPr>
              <a:t>лист бумаги с ромашками</a:t>
            </a:r>
          </a:p>
          <a:p>
            <a:r>
              <a:rPr lang="en-US" sz="1400" dirty="0">
                <a:solidFill>
                  <a:schemeClr val="accent6">
                    <a:lumMod val="75000"/>
                  </a:schemeClr>
                </a:solidFill>
                <a:hlinkClick r:id="rId8"/>
              </a:rPr>
              <a:t>http://</a:t>
            </a:r>
            <a:r>
              <a:rPr lang="en-US" sz="1400" dirty="0" smtClean="0">
                <a:solidFill>
                  <a:schemeClr val="accent6">
                    <a:lumMod val="75000"/>
                  </a:schemeClr>
                </a:solidFill>
                <a:hlinkClick r:id="rId8"/>
              </a:rPr>
              <a:t>wordassociations.ru/image/200x/svg_to_png/randoogle_Thumbtack_Pushpin.png</a:t>
            </a:r>
            <a:r>
              <a:rPr lang="ru-RU" sz="1400" dirty="0" smtClean="0">
                <a:solidFill>
                  <a:schemeClr val="accent6">
                    <a:lumMod val="75000"/>
                  </a:schemeClr>
                </a:solidFill>
              </a:rPr>
              <a:t> канцелярская кнопка</a:t>
            </a:r>
          </a:p>
          <a:p>
            <a:r>
              <a:rPr lang="en-US" sz="1400" dirty="0">
                <a:solidFill>
                  <a:schemeClr val="accent6">
                    <a:lumMod val="75000"/>
                  </a:schemeClr>
                </a:solidFill>
                <a:hlinkClick r:id="rId9"/>
              </a:rPr>
              <a:t>http://</a:t>
            </a:r>
            <a:r>
              <a:rPr lang="en-US" sz="1400" dirty="0" smtClean="0">
                <a:solidFill>
                  <a:schemeClr val="accent6">
                    <a:lumMod val="75000"/>
                  </a:schemeClr>
                </a:solidFill>
                <a:hlinkClick r:id="rId9"/>
              </a:rPr>
              <a:t>ibcompany.net/pixatura/bignote.png</a:t>
            </a:r>
            <a:r>
              <a:rPr lang="ru-RU" sz="1400" dirty="0" smtClean="0">
                <a:solidFill>
                  <a:schemeClr val="accent6">
                    <a:lumMod val="75000"/>
                  </a:schemeClr>
                </a:solidFill>
              </a:rPr>
              <a:t> лист цветной бумаги с кнопкой</a:t>
            </a:r>
          </a:p>
          <a:p>
            <a:r>
              <a:rPr lang="en-US" sz="1400" dirty="0">
                <a:solidFill>
                  <a:schemeClr val="accent6">
                    <a:lumMod val="75000"/>
                  </a:schemeClr>
                </a:solidFill>
                <a:hlinkClick r:id="rId10"/>
              </a:rPr>
              <a:t>http://</a:t>
            </a:r>
            <a:r>
              <a:rPr lang="en-US" sz="1400" dirty="0" smtClean="0">
                <a:solidFill>
                  <a:schemeClr val="accent6">
                    <a:lumMod val="75000"/>
                  </a:schemeClr>
                </a:solidFill>
                <a:hlinkClick r:id="rId10"/>
              </a:rPr>
              <a:t>img-fotki.yandex.ru/get/5305/52732579.ff/0_a212b_dd392e62_orig.jpg</a:t>
            </a:r>
            <a:r>
              <a:rPr lang="ru-RU" sz="1400" dirty="0" smtClean="0">
                <a:solidFill>
                  <a:schemeClr val="accent6">
                    <a:lumMod val="75000"/>
                  </a:schemeClr>
                </a:solidFill>
              </a:rPr>
              <a:t> розовый цветок (слайд 6)</a:t>
            </a:r>
          </a:p>
          <a:p>
            <a:r>
              <a:rPr lang="en-US" sz="1400" dirty="0">
                <a:solidFill>
                  <a:schemeClr val="accent6">
                    <a:lumMod val="75000"/>
                  </a:schemeClr>
                </a:solidFill>
                <a:hlinkClick r:id="rId11"/>
              </a:rPr>
              <a:t>http://www.motto.net.ua/old_site//</a:t>
            </a:r>
            <a:r>
              <a:rPr lang="en-US" sz="1400" dirty="0" smtClean="0">
                <a:solidFill>
                  <a:schemeClr val="accent6">
                    <a:lumMod val="75000"/>
                  </a:schemeClr>
                </a:solidFill>
                <a:hlinkClick r:id="rId11"/>
              </a:rPr>
              <a:t>img/textures/1283882814_D6E2E5F2EEF7EDFBE920F4EEED203132203132.jpg</a:t>
            </a:r>
            <a:r>
              <a:rPr lang="ru-RU" sz="1400" dirty="0" smtClean="0">
                <a:solidFill>
                  <a:schemeClr val="accent6">
                    <a:lumMod val="75000"/>
                  </a:schemeClr>
                </a:solidFill>
              </a:rPr>
              <a:t> фон слайдов </a:t>
            </a:r>
            <a:r>
              <a:rPr lang="ru-RU" sz="1400" dirty="0" smtClean="0">
                <a:solidFill>
                  <a:srgbClr val="FF0000"/>
                </a:solidFill>
              </a:rPr>
              <a:t>легенды о цветах</a:t>
            </a:r>
          </a:p>
          <a:p>
            <a:r>
              <a:rPr lang="en-US" sz="1400" dirty="0">
                <a:hlinkClick r:id="rId12"/>
              </a:rPr>
              <a:t>www.sadcvetov.ru/</a:t>
            </a:r>
            <a:r>
              <a:rPr lang="en-US" sz="1400" b="1" dirty="0">
                <a:hlinkClick r:id="rId12"/>
              </a:rPr>
              <a:t>legend</a:t>
            </a:r>
            <a:r>
              <a:rPr lang="en-US" sz="1400" dirty="0">
                <a:hlinkClick r:id="rId12"/>
              </a:rPr>
              <a:t>a</a:t>
            </a:r>
            <a:r>
              <a:rPr lang="en-US" sz="1400" dirty="0" smtClean="0">
                <a:hlinkClick r:id="rId12"/>
              </a:rPr>
              <a:t>/</a:t>
            </a:r>
            <a:r>
              <a:rPr lang="ru-RU" sz="1400" dirty="0" smtClean="0"/>
              <a:t> </a:t>
            </a:r>
            <a:r>
              <a:rPr lang="ru-RU" sz="1400" dirty="0" smtClean="0">
                <a:solidFill>
                  <a:schemeClr val="accent6">
                    <a:lumMod val="75000"/>
                  </a:schemeClr>
                </a:solidFill>
              </a:rPr>
              <a:t>легенды о цветах</a:t>
            </a:r>
          </a:p>
          <a:p>
            <a:r>
              <a:rPr lang="en-US" sz="1400" dirty="0">
                <a:hlinkClick r:id="rId13"/>
              </a:rPr>
              <a:t>http://www.motto.net.ua/old_site//</a:t>
            </a:r>
            <a:r>
              <a:rPr lang="en-US" sz="1400" dirty="0" smtClean="0">
                <a:hlinkClick r:id="rId13"/>
              </a:rPr>
              <a:t>img/flowers2/1301068936_EFF0E5EAF0E0F1EDFBE920EDE0F0F6E8F1F1.jpg</a:t>
            </a:r>
            <a:r>
              <a:rPr lang="ru-RU" sz="1400" dirty="0" smtClean="0"/>
              <a:t> нарцисс</a:t>
            </a:r>
          </a:p>
          <a:p>
            <a:r>
              <a:rPr lang="en-US" sz="1400" dirty="0" smtClean="0">
                <a:hlinkClick r:id="rId14"/>
              </a:rPr>
              <a:t>http</a:t>
            </a:r>
            <a:r>
              <a:rPr lang="en-US" sz="1400" dirty="0">
                <a:hlinkClick r:id="rId14"/>
              </a:rPr>
              <a:t>://</a:t>
            </a:r>
            <a:r>
              <a:rPr lang="ru-RU" sz="1400" dirty="0">
                <a:hlinkClick r:id="rId14"/>
              </a:rPr>
              <a:t>про-</a:t>
            </a:r>
            <a:r>
              <a:rPr lang="ru-RU" sz="1400" dirty="0" err="1">
                <a:hlinkClick r:id="rId14"/>
              </a:rPr>
              <a:t>цветы.рф</a:t>
            </a:r>
            <a:r>
              <a:rPr lang="ru-RU" sz="1400" dirty="0">
                <a:hlinkClick r:id="rId14"/>
              </a:rPr>
              <a:t>/</a:t>
            </a:r>
            <a:r>
              <a:rPr lang="en-US" sz="1400" dirty="0" smtClean="0">
                <a:hlinkClick r:id="rId14"/>
              </a:rPr>
              <a:t>sites/default/files/astra-10.jpg</a:t>
            </a:r>
            <a:r>
              <a:rPr lang="ru-RU" sz="1400" dirty="0" smtClean="0"/>
              <a:t> астра</a:t>
            </a:r>
            <a:endParaRPr lang="en-US" sz="1400" dirty="0" smtClean="0"/>
          </a:p>
          <a:p>
            <a:r>
              <a:rPr lang="en-US" sz="1400" dirty="0">
                <a:hlinkClick r:id="rId15"/>
              </a:rPr>
              <a:t>http://</a:t>
            </a:r>
            <a:r>
              <a:rPr lang="en-US" sz="1400" dirty="0" smtClean="0">
                <a:hlinkClick r:id="rId15"/>
              </a:rPr>
              <a:t>img.mota.ru/upload/wallpapers/2013/03/04/11/03/34997/vSWCK7GIAB-1366x768.jpg</a:t>
            </a:r>
            <a:r>
              <a:rPr lang="en-US" sz="1400" dirty="0" smtClean="0"/>
              <a:t> </a:t>
            </a:r>
            <a:r>
              <a:rPr lang="ru-RU" sz="1400" dirty="0" smtClean="0"/>
              <a:t>роза</a:t>
            </a:r>
          </a:p>
          <a:p>
            <a:r>
              <a:rPr lang="en-US" sz="1400" dirty="0">
                <a:hlinkClick r:id="rId16"/>
              </a:rPr>
              <a:t>http://</a:t>
            </a:r>
            <a:r>
              <a:rPr lang="en-US" sz="1400" dirty="0" smtClean="0">
                <a:hlinkClick r:id="rId16"/>
              </a:rPr>
              <a:t>moitsvety.ru/wp-content/uploads/2012/06/Landyshi.jpg</a:t>
            </a:r>
            <a:r>
              <a:rPr lang="ru-RU" sz="1400" dirty="0" smtClean="0"/>
              <a:t> ландыш</a:t>
            </a:r>
          </a:p>
          <a:p>
            <a:r>
              <a:rPr lang="en-US" sz="1400" dirty="0">
                <a:hlinkClick r:id="rId17"/>
              </a:rPr>
              <a:t>http://</a:t>
            </a:r>
            <a:r>
              <a:rPr lang="en-US" sz="1400" dirty="0" smtClean="0">
                <a:hlinkClick r:id="rId17"/>
              </a:rPr>
              <a:t>xorst.ru/images/wallpapers/originals/cvety/0810130150_1769025372.jpg</a:t>
            </a:r>
            <a:r>
              <a:rPr lang="ru-RU" sz="1400" dirty="0" smtClean="0"/>
              <a:t> подсолнечник</a:t>
            </a:r>
          </a:p>
          <a:p>
            <a:r>
              <a:rPr lang="en-US" sz="1400" dirty="0">
                <a:hlinkClick r:id="rId18"/>
              </a:rPr>
              <a:t>http://</a:t>
            </a:r>
            <a:r>
              <a:rPr lang="en-US" sz="1400" dirty="0" smtClean="0">
                <a:hlinkClick r:id="rId18"/>
              </a:rPr>
              <a:t>travzbor.ru/assets/dsgsg.jpg</a:t>
            </a:r>
            <a:r>
              <a:rPr lang="ru-RU" sz="1400" dirty="0" smtClean="0"/>
              <a:t> </a:t>
            </a:r>
            <a:r>
              <a:rPr lang="ru-RU" sz="1400" dirty="0" err="1" smtClean="0"/>
              <a:t>василе</a:t>
            </a:r>
            <a:r>
              <a:rPr lang="en-US" sz="1400" dirty="0">
                <a:hlinkClick r:id="rId19"/>
              </a:rPr>
              <a:t>http://oldowlandorion.com/wp-content/uploads/2014/09/1427776.jpg</a:t>
            </a:r>
            <a:r>
              <a:rPr lang="ru-RU" sz="1400" dirty="0"/>
              <a:t> хризантема</a:t>
            </a:r>
            <a:endParaRPr lang="ru-RU" sz="1400" dirty="0">
              <a:hlinkClick r:id="rId20"/>
            </a:endParaRPr>
          </a:p>
          <a:p>
            <a:r>
              <a:rPr lang="en-US" sz="1400" dirty="0">
                <a:solidFill>
                  <a:schemeClr val="accent6">
                    <a:lumMod val="75000"/>
                  </a:schemeClr>
                </a:solidFill>
                <a:hlinkClick r:id="rId5"/>
              </a:rPr>
              <a:t>http://www.bankoboev.ru/images/NDQyNTYz/Bankoboev.Ru_dve_belyh_lilii.jpg</a:t>
            </a:r>
            <a:r>
              <a:rPr lang="ru-RU" sz="1400" dirty="0">
                <a:solidFill>
                  <a:schemeClr val="accent6">
                    <a:lumMod val="75000"/>
                  </a:schemeClr>
                </a:solidFill>
                <a:hlinkClick r:id="rId5"/>
              </a:rPr>
              <a:t> </a:t>
            </a:r>
            <a:r>
              <a:rPr lang="ru-RU" sz="1400" dirty="0"/>
              <a:t>лилия</a:t>
            </a:r>
          </a:p>
          <a:p>
            <a:r>
              <a:rPr lang="en-US" sz="1400" dirty="0">
                <a:hlinkClick r:id="rId21"/>
              </a:rPr>
              <a:t>http://www.zanimatika.narod.ru/Narabotki2_8.htm</a:t>
            </a:r>
            <a:r>
              <a:rPr lang="ru-RU" sz="1400" dirty="0"/>
              <a:t> занимательные вопросы по </a:t>
            </a:r>
            <a:r>
              <a:rPr lang="ru-RU" sz="1400" dirty="0" smtClean="0"/>
              <a:t>ботанике</a:t>
            </a:r>
            <a:endParaRPr lang="ru-RU" sz="1400" dirty="0"/>
          </a:p>
        </p:txBody>
      </p:sp>
      <p:sp>
        <p:nvSpPr>
          <p:cNvPr id="8" name="TextBox 7"/>
          <p:cNvSpPr txBox="1"/>
          <p:nvPr/>
        </p:nvSpPr>
        <p:spPr>
          <a:xfrm>
            <a:off x="6948264" y="335211"/>
            <a:ext cx="1799980" cy="461665"/>
          </a:xfrm>
          <a:prstGeom prst="rect">
            <a:avLst/>
          </a:prstGeom>
          <a:noFill/>
        </p:spPr>
        <p:txBody>
          <a:bodyPr wrap="none" rtlCol="0">
            <a:spAutoFit/>
          </a:bodyPr>
          <a:lstStyle/>
          <a:p>
            <a:r>
              <a:rPr lang="ru-RU" sz="2400" b="1" dirty="0" smtClean="0">
                <a:solidFill>
                  <a:srgbClr val="00FF00"/>
                </a:solidFill>
              </a:rPr>
              <a:t>Источники</a:t>
            </a:r>
            <a:endParaRPr lang="ru-RU" sz="2400" b="1" dirty="0">
              <a:solidFill>
                <a:srgbClr val="00FF00"/>
              </a:solidFill>
            </a:endParaRPr>
          </a:p>
        </p:txBody>
      </p:sp>
    </p:spTree>
    <p:extLst>
      <p:ext uri="{BB962C8B-B14F-4D97-AF65-F5344CB8AC3E}">
        <p14:creationId xmlns:p14="http://schemas.microsoft.com/office/powerpoint/2010/main" val="40604964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Скругленный прямоугольник 5"/>
          <p:cNvSpPr>
            <a:spLocks/>
          </p:cNvSpPr>
          <p:nvPr/>
        </p:nvSpPr>
        <p:spPr bwMode="auto">
          <a:xfrm>
            <a:off x="1620000" y="972000"/>
            <a:ext cx="7200000" cy="5697360"/>
          </a:xfrm>
          <a:prstGeom prst="rect">
            <a:avLst/>
          </a:prstGeom>
          <a:solidFill>
            <a:srgbClr val="FFFFFF">
              <a:alpha val="69804"/>
            </a:srgbClr>
          </a:solidFill>
          <a:ln w="38100">
            <a:headEnd type="none" w="med" len="med"/>
            <a:tailEnd type="none" w="med" len="med"/>
          </a:ln>
          <a:scene3d>
            <a:camera prst="orthographicFront"/>
            <a:lightRig rig="threePt" dir="t"/>
          </a:scene3d>
          <a:sp3d>
            <a:bevelT w="114300" prst="artDeco"/>
          </a:sp3d>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smtClean="0">
              <a:ln>
                <a:noFill/>
              </a:ln>
              <a:solidFill>
                <a:schemeClr val="tx1"/>
              </a:solidFill>
              <a:effectLst/>
              <a:latin typeface="Arial" charset="0"/>
              <a:ea typeface="PMingLiU" pitchFamily="18" charset="-120"/>
            </a:endParaRPr>
          </a:p>
        </p:txBody>
      </p:sp>
      <p:sp>
        <p:nvSpPr>
          <p:cNvPr id="2" name="Прямоугольник 1"/>
          <p:cNvSpPr/>
          <p:nvPr/>
        </p:nvSpPr>
        <p:spPr>
          <a:xfrm>
            <a:off x="1620000" y="972000"/>
            <a:ext cx="7128244" cy="6340197"/>
          </a:xfrm>
          <a:prstGeom prst="rect">
            <a:avLst/>
          </a:prstGeom>
        </p:spPr>
        <p:txBody>
          <a:bodyPr wrap="square">
            <a:spAutoFit/>
          </a:bodyPr>
          <a:lstStyle/>
          <a:p>
            <a:r>
              <a:rPr lang="en-US" sz="1400" dirty="0" smtClean="0">
                <a:hlinkClick r:id="rId4"/>
              </a:rPr>
              <a:t>http</a:t>
            </a:r>
            <a:r>
              <a:rPr lang="en-US" sz="1400" dirty="0">
                <a:hlinkClick r:id="rId4"/>
              </a:rPr>
              <a:t>://www.paper.deszab.ro/images/bg-paper.png</a:t>
            </a:r>
            <a:r>
              <a:rPr lang="ru-RU" sz="1400" dirty="0"/>
              <a:t> листы </a:t>
            </a:r>
            <a:r>
              <a:rPr lang="ru-RU" sz="1400" dirty="0" smtClean="0"/>
              <a:t>бумаги</a:t>
            </a:r>
          </a:p>
          <a:p>
            <a:r>
              <a:rPr lang="en-US" sz="1400" dirty="0">
                <a:hlinkClick r:id="rId5"/>
              </a:rPr>
              <a:t>http://</a:t>
            </a:r>
            <a:r>
              <a:rPr lang="en-US" sz="1400" dirty="0" smtClean="0">
                <a:hlinkClick r:id="rId5"/>
              </a:rPr>
              <a:t>www.elross.ru/files/recipe/chesnok/chesnok.jpg</a:t>
            </a:r>
            <a:r>
              <a:rPr lang="ru-RU" sz="1400" dirty="0" smtClean="0"/>
              <a:t> чеснок</a:t>
            </a:r>
          </a:p>
          <a:p>
            <a:r>
              <a:rPr lang="en-US" sz="1400" dirty="0">
                <a:hlinkClick r:id="rId6"/>
              </a:rPr>
              <a:t>http://i.online-bazzar.com/u/36/c831a837eb11e484fbcaa1bb6850bd/-/</a:t>
            </a:r>
            <a:r>
              <a:rPr lang="en-US" sz="1400" dirty="0" smtClean="0">
                <a:hlinkClick r:id="rId6"/>
              </a:rPr>
              <a:t>kartofel.jpg</a:t>
            </a:r>
            <a:r>
              <a:rPr lang="ru-RU" sz="1400" dirty="0" smtClean="0"/>
              <a:t> картофель</a:t>
            </a:r>
          </a:p>
          <a:p>
            <a:r>
              <a:rPr lang="en-US" sz="1400" dirty="0">
                <a:hlinkClick r:id="rId7"/>
              </a:rPr>
              <a:t>http://</a:t>
            </a:r>
            <a:r>
              <a:rPr lang="en-US" sz="1400" dirty="0" smtClean="0">
                <a:hlinkClick r:id="rId7"/>
              </a:rPr>
              <a:t>www.fruitmatics.de/images/Produkte/rote%20Paprika.png</a:t>
            </a:r>
            <a:r>
              <a:rPr lang="ru-RU" sz="1400" dirty="0" smtClean="0"/>
              <a:t> паприка</a:t>
            </a:r>
          </a:p>
          <a:p>
            <a:r>
              <a:rPr lang="en-US" sz="1400" dirty="0">
                <a:hlinkClick r:id="rId8"/>
              </a:rPr>
              <a:t>http://</a:t>
            </a:r>
            <a:r>
              <a:rPr lang="en-US" sz="1400" dirty="0" smtClean="0">
                <a:hlinkClick r:id="rId8"/>
              </a:rPr>
              <a:t>www.26poliklinika.by/uploads/1a.jpg</a:t>
            </a:r>
            <a:r>
              <a:rPr lang="ru-RU" sz="1400" dirty="0" smtClean="0"/>
              <a:t> тыква</a:t>
            </a:r>
          </a:p>
          <a:p>
            <a:r>
              <a:rPr lang="en-US" sz="1400" dirty="0">
                <a:hlinkClick r:id="rId9"/>
              </a:rPr>
              <a:t>http://</a:t>
            </a:r>
            <a:r>
              <a:rPr lang="en-US" sz="1400" dirty="0" smtClean="0">
                <a:hlinkClick r:id="rId9"/>
              </a:rPr>
              <a:t>s008.radikal.ru/i306/1010/f8/5a6842dcbf9d.png</a:t>
            </a:r>
            <a:r>
              <a:rPr lang="ru-RU" sz="1400" dirty="0" smtClean="0"/>
              <a:t> лук</a:t>
            </a:r>
          </a:p>
          <a:p>
            <a:r>
              <a:rPr lang="en-US" sz="1400" dirty="0">
                <a:hlinkClick r:id="rId10"/>
              </a:rPr>
              <a:t>http://</a:t>
            </a:r>
            <a:r>
              <a:rPr lang="en-US" sz="1400" dirty="0" smtClean="0">
                <a:hlinkClick r:id="rId10"/>
              </a:rPr>
              <a:t>zdorovie75.ru/wp-content/uploads/2012/01/Depositphotos_1275124_M.jpg</a:t>
            </a:r>
            <a:r>
              <a:rPr lang="ru-RU" sz="1400" dirty="0" smtClean="0"/>
              <a:t> соя</a:t>
            </a:r>
          </a:p>
          <a:p>
            <a:r>
              <a:rPr lang="en-US" sz="1400" dirty="0">
                <a:hlinkClick r:id="rId11"/>
              </a:rPr>
              <a:t>http://</a:t>
            </a:r>
            <a:r>
              <a:rPr lang="en-US" sz="1400" dirty="0" smtClean="0">
                <a:hlinkClick r:id="rId11"/>
              </a:rPr>
              <a:t>dohod-s-nulya.ru/download/file.php?id=1917&amp;mode=view</a:t>
            </a:r>
            <a:r>
              <a:rPr lang="ru-RU" sz="1400" dirty="0" smtClean="0"/>
              <a:t> арбуз</a:t>
            </a:r>
          </a:p>
          <a:p>
            <a:r>
              <a:rPr lang="en-US" sz="1400" dirty="0">
                <a:hlinkClick r:id="rId12"/>
              </a:rPr>
              <a:t>http://</a:t>
            </a:r>
            <a:r>
              <a:rPr lang="en-US" sz="1400" dirty="0" smtClean="0">
                <a:hlinkClick r:id="rId12"/>
              </a:rPr>
              <a:t>lipetsk-pivo.ru/assets/images/catalog/0015.jpg</a:t>
            </a:r>
            <a:r>
              <a:rPr lang="ru-RU" sz="1400" dirty="0" smtClean="0"/>
              <a:t> лимонад</a:t>
            </a:r>
          </a:p>
          <a:p>
            <a:r>
              <a:rPr lang="en-US" sz="1400" dirty="0" smtClean="0">
                <a:hlinkClick r:id="rId13"/>
              </a:rPr>
              <a:t>http</a:t>
            </a:r>
            <a:r>
              <a:rPr lang="en-US" sz="1400" dirty="0">
                <a:hlinkClick r:id="rId13"/>
              </a:rPr>
              <a:t>://</a:t>
            </a:r>
            <a:r>
              <a:rPr lang="en-US" sz="1400" dirty="0" smtClean="0">
                <a:hlinkClick r:id="rId13"/>
              </a:rPr>
              <a:t>s1.iconbird.com/ico/0612/targetdart/w512h51213398723331339872318targetgreen.png</a:t>
            </a:r>
            <a:r>
              <a:rPr lang="ru-RU" sz="1400" dirty="0" smtClean="0"/>
              <a:t> мишень</a:t>
            </a:r>
          </a:p>
          <a:p>
            <a:r>
              <a:rPr lang="en-US" sz="1400" dirty="0">
                <a:hlinkClick r:id="rId14"/>
              </a:rPr>
              <a:t>http://</a:t>
            </a:r>
            <a:r>
              <a:rPr lang="en-US" sz="1400" dirty="0" smtClean="0">
                <a:hlinkClick r:id="rId14"/>
              </a:rPr>
              <a:t>www.cocktailing.ru/img/u_ingredients/img_primary/ingredient_apple_green.png</a:t>
            </a:r>
            <a:r>
              <a:rPr lang="ru-RU" sz="1400" dirty="0" smtClean="0"/>
              <a:t> яблочко мишени</a:t>
            </a:r>
          </a:p>
          <a:p>
            <a:r>
              <a:rPr lang="en-US" sz="1400" dirty="0">
                <a:hlinkClick r:id="rId15"/>
              </a:rPr>
              <a:t>http://</a:t>
            </a:r>
            <a:r>
              <a:rPr lang="en-US" sz="1400" dirty="0" smtClean="0">
                <a:hlinkClick r:id="rId15"/>
              </a:rPr>
              <a:t>blastmybiz.com.s176621.gridserver.com/wp-content/uploads/2013/10/Dart.png</a:t>
            </a:r>
            <a:r>
              <a:rPr lang="ru-RU" sz="1400" dirty="0" smtClean="0"/>
              <a:t> дротик</a:t>
            </a:r>
          </a:p>
          <a:p>
            <a:r>
              <a:rPr lang="en-US" sz="1400" dirty="0">
                <a:hlinkClick r:id="rId16"/>
              </a:rPr>
              <a:t>http://</a:t>
            </a:r>
            <a:r>
              <a:rPr lang="en-US" sz="1400" dirty="0" smtClean="0">
                <a:hlinkClick r:id="rId16"/>
              </a:rPr>
              <a:t>www.e-reading.club/illustrations/1016/1016226-i_019.png</a:t>
            </a:r>
            <a:r>
              <a:rPr lang="ru-RU" sz="1400" dirty="0" smtClean="0"/>
              <a:t> колорадский жук на </a:t>
            </a:r>
            <a:r>
              <a:rPr lang="ru-RU" sz="1400" dirty="0" smtClean="0"/>
              <a:t>картофеле</a:t>
            </a:r>
            <a:endParaRPr lang="en-US" sz="1400" dirty="0" smtClean="0"/>
          </a:p>
          <a:p>
            <a:r>
              <a:rPr lang="en-US" sz="1400" dirty="0">
                <a:hlinkClick r:id="rId17"/>
              </a:rPr>
              <a:t>http://justclickit.ru/other/fruit/grusha.png</a:t>
            </a:r>
            <a:r>
              <a:rPr lang="ru-RU" sz="1400" dirty="0"/>
              <a:t> груша</a:t>
            </a:r>
          </a:p>
          <a:p>
            <a:r>
              <a:rPr lang="en-US" sz="1400" dirty="0">
                <a:hlinkClick r:id="rId18"/>
              </a:rPr>
              <a:t>http://www.cocktailing.ru/img/u_ingredients/img_primary/ingredient_apricot.png</a:t>
            </a:r>
            <a:r>
              <a:rPr lang="ru-RU" sz="1400" dirty="0"/>
              <a:t> абрикос</a:t>
            </a:r>
          </a:p>
          <a:p>
            <a:r>
              <a:rPr lang="en-US" sz="1400" dirty="0">
                <a:hlinkClick r:id="rId19" invalidUrl="http:///"/>
              </a:rPr>
              <a:t>http://</a:t>
            </a:r>
            <a:r>
              <a:rPr lang="en-US" sz="1400" dirty="0">
                <a:hlinkClick r:id="rId20"/>
              </a:rPr>
              <a:t>http://dasha46.narod.ru/Encyclopedic_Knowledge/Biology/Plants/Herbs/Plantain.jpg</a:t>
            </a:r>
            <a:r>
              <a:rPr lang="ru-RU" sz="1400" dirty="0"/>
              <a:t> </a:t>
            </a:r>
            <a:r>
              <a:rPr lang="ru-RU" sz="1400" dirty="0" smtClean="0"/>
              <a:t>подорожник</a:t>
            </a:r>
            <a:endParaRPr lang="en-US" sz="1400" dirty="0" smtClean="0"/>
          </a:p>
          <a:p>
            <a:r>
              <a:rPr lang="en-US" sz="1400" dirty="0">
                <a:hlinkClick r:id="rId21"/>
              </a:rPr>
              <a:t>http://img-fotki.yandex.ru/get/9359/16969765.17a/0_7bed4_b56bc2ec_M.png</a:t>
            </a:r>
            <a:r>
              <a:rPr lang="ru-RU" sz="1400" dirty="0"/>
              <a:t> желуди</a:t>
            </a:r>
          </a:p>
          <a:p>
            <a:r>
              <a:rPr lang="en-US" sz="1400" dirty="0">
                <a:hlinkClick r:id="rId22"/>
              </a:rPr>
              <a:t>http://content.foto.mail.ru/mail/olya.bahareva.2000/_answers/i-71.jpg</a:t>
            </a:r>
            <a:r>
              <a:rPr lang="ru-RU" sz="1400" dirty="0"/>
              <a:t> лист дуба</a:t>
            </a:r>
          </a:p>
          <a:p>
            <a:r>
              <a:rPr lang="en-US" sz="1400" dirty="0">
                <a:hlinkClick r:id="rId23"/>
              </a:rPr>
              <a:t>http://aktinoya.ru/index.php?option=com_joomgallery&amp;view=image&amp;format=raw&amp;id=3803&amp;type=img</a:t>
            </a:r>
            <a:r>
              <a:rPr lang="ru-RU" sz="1400" dirty="0"/>
              <a:t> крылатка </a:t>
            </a:r>
            <a:r>
              <a:rPr lang="ru-RU" sz="1400" dirty="0" smtClean="0"/>
              <a:t>клёна</a:t>
            </a:r>
            <a:endParaRPr lang="en-US" sz="1400" dirty="0" smtClean="0"/>
          </a:p>
          <a:p>
            <a:endParaRPr lang="ru-RU" sz="1400" dirty="0"/>
          </a:p>
          <a:p>
            <a:endParaRPr lang="ru-RU" sz="1400" dirty="0"/>
          </a:p>
          <a:p>
            <a:endParaRPr lang="ru-RU" sz="1400" dirty="0" smtClean="0">
              <a:solidFill>
                <a:schemeClr val="accent6">
                  <a:lumMod val="75000"/>
                </a:schemeClr>
              </a:solidFill>
              <a:hlinkClick r:id="rId24"/>
            </a:endParaRPr>
          </a:p>
        </p:txBody>
      </p:sp>
      <p:sp>
        <p:nvSpPr>
          <p:cNvPr id="8" name="TextBox 7"/>
          <p:cNvSpPr txBox="1"/>
          <p:nvPr/>
        </p:nvSpPr>
        <p:spPr>
          <a:xfrm>
            <a:off x="6948264" y="335211"/>
            <a:ext cx="1799980" cy="461665"/>
          </a:xfrm>
          <a:prstGeom prst="rect">
            <a:avLst/>
          </a:prstGeom>
          <a:noFill/>
        </p:spPr>
        <p:txBody>
          <a:bodyPr wrap="none" rtlCol="0">
            <a:spAutoFit/>
          </a:bodyPr>
          <a:lstStyle/>
          <a:p>
            <a:r>
              <a:rPr lang="ru-RU" sz="2400" b="1" dirty="0" smtClean="0">
                <a:solidFill>
                  <a:srgbClr val="00FF00"/>
                </a:solidFill>
              </a:rPr>
              <a:t>Источники</a:t>
            </a:r>
            <a:endParaRPr lang="ru-RU" sz="2400" b="1" dirty="0">
              <a:solidFill>
                <a:srgbClr val="00FF00"/>
              </a:solidFill>
            </a:endParaRPr>
          </a:p>
        </p:txBody>
      </p:sp>
    </p:spTree>
    <p:extLst>
      <p:ext uri="{BB962C8B-B14F-4D97-AF65-F5344CB8AC3E}">
        <p14:creationId xmlns:p14="http://schemas.microsoft.com/office/powerpoint/2010/main" val="2344219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Скругленный прямоугольник 5"/>
          <p:cNvSpPr/>
          <p:nvPr/>
        </p:nvSpPr>
        <p:spPr bwMode="auto">
          <a:xfrm>
            <a:off x="1620000" y="972000"/>
            <a:ext cx="7200000" cy="5769368"/>
          </a:xfrm>
          <a:prstGeom prst="rect">
            <a:avLst/>
          </a:prstGeom>
          <a:solidFill>
            <a:srgbClr val="FFFFFF">
              <a:alpha val="69804"/>
            </a:srgbClr>
          </a:solidFill>
          <a:ln w="38100">
            <a:headEnd type="none" w="med" len="med"/>
            <a:tailEnd type="none" w="med" len="med"/>
          </a:ln>
          <a:scene3d>
            <a:camera prst="orthographicFront"/>
            <a:lightRig rig="threePt" dir="t"/>
          </a:scene3d>
          <a:sp3d>
            <a:bevelT w="114300" prst="artDeco"/>
          </a:sp3d>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dirty="0" smtClean="0">
              <a:ln>
                <a:noFill/>
              </a:ln>
              <a:solidFill>
                <a:schemeClr val="tx1"/>
              </a:solidFill>
              <a:effectLst/>
              <a:latin typeface="Arial" charset="0"/>
              <a:ea typeface="PMingLiU" pitchFamily="18" charset="-120"/>
            </a:endParaRPr>
          </a:p>
        </p:txBody>
      </p:sp>
      <p:sp>
        <p:nvSpPr>
          <p:cNvPr id="2" name="Прямоугольник 1"/>
          <p:cNvSpPr/>
          <p:nvPr/>
        </p:nvSpPr>
        <p:spPr>
          <a:xfrm>
            <a:off x="1645136" y="1040788"/>
            <a:ext cx="7103108" cy="5909310"/>
          </a:xfrm>
          <a:prstGeom prst="rect">
            <a:avLst/>
          </a:prstGeom>
        </p:spPr>
        <p:txBody>
          <a:bodyPr wrap="square">
            <a:spAutoFit/>
          </a:bodyPr>
          <a:lstStyle/>
          <a:p>
            <a:r>
              <a:rPr lang="en-US" sz="1400" dirty="0">
                <a:hlinkClick r:id="rId4"/>
              </a:rPr>
              <a:t>http://s1.pic4you.ru/allimage/y2013/01-09/12216/2937863.png</a:t>
            </a:r>
            <a:r>
              <a:rPr lang="ru-RU" sz="1400" dirty="0"/>
              <a:t> лист </a:t>
            </a:r>
            <a:r>
              <a:rPr lang="ru-RU" sz="1400" dirty="0" smtClean="0"/>
              <a:t>клёна</a:t>
            </a:r>
            <a:endParaRPr lang="en-US" sz="1400" dirty="0" smtClean="0">
              <a:hlinkClick r:id="rId5"/>
            </a:endParaRPr>
          </a:p>
          <a:p>
            <a:r>
              <a:rPr lang="en-US" sz="1400" dirty="0" smtClean="0">
                <a:hlinkClick r:id="rId5"/>
              </a:rPr>
              <a:t>http</a:t>
            </a:r>
            <a:r>
              <a:rPr lang="en-US" sz="1400" dirty="0">
                <a:hlinkClick r:id="rId5"/>
              </a:rPr>
              <a:t>://</a:t>
            </a:r>
            <a:r>
              <a:rPr lang="en-US" sz="1400" dirty="0" smtClean="0">
                <a:hlinkClick r:id="rId5"/>
              </a:rPr>
              <a:t>www.supersadovnik.ru/site_images/00000033/00057253.jpg</a:t>
            </a:r>
            <a:r>
              <a:rPr lang="ru-RU" sz="1400" dirty="0" smtClean="0"/>
              <a:t> плоды лещины</a:t>
            </a:r>
          </a:p>
          <a:p>
            <a:r>
              <a:rPr lang="en-US" sz="1400" dirty="0">
                <a:hlinkClick r:id="rId6"/>
              </a:rPr>
              <a:t>http://</a:t>
            </a:r>
            <a:r>
              <a:rPr lang="en-US" sz="1400" dirty="0" smtClean="0">
                <a:hlinkClick r:id="rId6"/>
              </a:rPr>
              <a:t>cdns2.freepik.com/vrije-photo/groen-blad_21135763.jpg</a:t>
            </a:r>
            <a:r>
              <a:rPr lang="ru-RU" sz="1400" dirty="0" smtClean="0"/>
              <a:t> лист лещины</a:t>
            </a:r>
          </a:p>
          <a:p>
            <a:r>
              <a:rPr lang="en-US" sz="1400" dirty="0" smtClean="0">
                <a:hlinkClick r:id="rId7"/>
              </a:rPr>
              <a:t>http</a:t>
            </a:r>
            <a:r>
              <a:rPr lang="en-US" sz="1400" dirty="0">
                <a:hlinkClick r:id="rId7"/>
              </a:rPr>
              <a:t>://</a:t>
            </a:r>
            <a:r>
              <a:rPr lang="en-US" sz="1400" dirty="0" smtClean="0">
                <a:hlinkClick r:id="rId7"/>
              </a:rPr>
              <a:t>pix.com.ua/db/nature/trees_leaves/leaves/b-001_030.jpg</a:t>
            </a:r>
            <a:r>
              <a:rPr lang="ru-RU" sz="1400" dirty="0" smtClean="0"/>
              <a:t> лист липы</a:t>
            </a:r>
          </a:p>
          <a:p>
            <a:r>
              <a:rPr lang="en-US" sz="1400" dirty="0">
                <a:hlinkClick r:id="rId8"/>
              </a:rPr>
              <a:t>http://</a:t>
            </a:r>
            <a:r>
              <a:rPr lang="en-US" sz="1400" dirty="0" smtClean="0">
                <a:hlinkClick r:id="rId8"/>
              </a:rPr>
              <a:t>www.saasmar.ru/russian/resource/junior/2010-2011/2/mir/3.jpg</a:t>
            </a:r>
            <a:r>
              <a:rPr lang="ru-RU" sz="1400" dirty="0" smtClean="0"/>
              <a:t> плоды липы</a:t>
            </a:r>
          </a:p>
          <a:p>
            <a:r>
              <a:rPr lang="en-US" sz="1400" dirty="0">
                <a:hlinkClick r:id="rId9"/>
              </a:rPr>
              <a:t>http://</a:t>
            </a:r>
            <a:r>
              <a:rPr lang="en-US" sz="1400" dirty="0" smtClean="0">
                <a:hlinkClick r:id="rId9"/>
              </a:rPr>
              <a:t>thumbs.dreamstime.com/t/green-leaf-acacia-tree-isolated-white-background-40081133.jpg</a:t>
            </a:r>
            <a:r>
              <a:rPr lang="ru-RU" sz="1400" dirty="0" smtClean="0"/>
              <a:t> </a:t>
            </a:r>
            <a:r>
              <a:rPr lang="ru-RU" sz="1400" dirty="0"/>
              <a:t>лист </a:t>
            </a:r>
            <a:r>
              <a:rPr lang="ru-RU" sz="1400" dirty="0" err="1" smtClean="0"/>
              <a:t>караганы</a:t>
            </a:r>
            <a:endParaRPr lang="ru-RU" sz="1400" dirty="0"/>
          </a:p>
          <a:p>
            <a:r>
              <a:rPr lang="en-US" sz="1400" dirty="0" smtClean="0">
                <a:hlinkClick r:id="rId10"/>
              </a:rPr>
              <a:t>http://floris.tomsk.ru/forums/download/file.php?id=344</a:t>
            </a:r>
            <a:r>
              <a:rPr lang="ru-RU" sz="1400" dirty="0" smtClean="0"/>
              <a:t> плоды </a:t>
            </a:r>
            <a:r>
              <a:rPr lang="ru-RU" sz="1400" dirty="0" err="1" smtClean="0"/>
              <a:t>караганы</a:t>
            </a:r>
            <a:endParaRPr lang="ru-RU" sz="1400" dirty="0" smtClean="0"/>
          </a:p>
          <a:p>
            <a:r>
              <a:rPr lang="en-US" sz="1400" dirty="0">
                <a:hlinkClick r:id="rId11"/>
              </a:rPr>
              <a:t>http://</a:t>
            </a:r>
            <a:r>
              <a:rPr lang="en-US" sz="1400" dirty="0" smtClean="0">
                <a:hlinkClick r:id="rId11"/>
              </a:rPr>
              <a:t>www.ru.leaf-id.com/img/aesculus-hippocastanum.jpg</a:t>
            </a:r>
            <a:r>
              <a:rPr lang="ru-RU" sz="1400" dirty="0" smtClean="0"/>
              <a:t> лист каштана</a:t>
            </a:r>
          </a:p>
          <a:p>
            <a:r>
              <a:rPr lang="en-US" sz="1400" dirty="0">
                <a:hlinkClick r:id="rId12"/>
              </a:rPr>
              <a:t>http://</a:t>
            </a:r>
            <a:r>
              <a:rPr lang="en-US" sz="1400" dirty="0" smtClean="0">
                <a:hlinkClick r:id="rId12"/>
              </a:rPr>
              <a:t>foto-ramki.com/predmet/pedmet85.png</a:t>
            </a:r>
            <a:r>
              <a:rPr lang="ru-RU" sz="1400" dirty="0" smtClean="0"/>
              <a:t> плод каштана</a:t>
            </a:r>
          </a:p>
          <a:p>
            <a:r>
              <a:rPr lang="en-US" sz="1400" dirty="0">
                <a:hlinkClick r:id="rId13"/>
              </a:rPr>
              <a:t>http://</a:t>
            </a:r>
            <a:r>
              <a:rPr lang="en-US" sz="1400" dirty="0" smtClean="0">
                <a:hlinkClick r:id="rId13"/>
              </a:rPr>
              <a:t>razvivaika-neskuchaika.ru/wp-content/uploads/2012/09/List_berezy1.png</a:t>
            </a:r>
            <a:r>
              <a:rPr lang="ru-RU" sz="1400" dirty="0" smtClean="0"/>
              <a:t> лист берёзы</a:t>
            </a:r>
          </a:p>
          <a:p>
            <a:r>
              <a:rPr lang="en-US" sz="1400" dirty="0">
                <a:hlinkClick r:id="rId14"/>
              </a:rPr>
              <a:t>http://</a:t>
            </a:r>
            <a:r>
              <a:rPr lang="en-US" sz="1400" dirty="0" smtClean="0">
                <a:hlinkClick r:id="rId14"/>
              </a:rPr>
              <a:t>uch.znate.ru/tw_files2/urls_11/10/d-9084/9084_html_515e486b.jpg</a:t>
            </a:r>
            <a:r>
              <a:rPr lang="ru-RU" sz="1400" dirty="0" smtClean="0"/>
              <a:t> серёжка берёзы</a:t>
            </a:r>
          </a:p>
          <a:p>
            <a:r>
              <a:rPr lang="en-US" sz="1400" dirty="0">
                <a:hlinkClick r:id="rId15"/>
              </a:rPr>
              <a:t>http://</a:t>
            </a:r>
            <a:r>
              <a:rPr lang="en-US" sz="1400" dirty="0" smtClean="0">
                <a:hlinkClick r:id="rId15"/>
              </a:rPr>
              <a:t>rus.ans4.com/media/img/4/0/402y4e0zy0ax5m7.jpg</a:t>
            </a:r>
            <a:r>
              <a:rPr lang="ru-RU" sz="1400" dirty="0" smtClean="0"/>
              <a:t> лист ясеня</a:t>
            </a:r>
          </a:p>
          <a:p>
            <a:r>
              <a:rPr lang="en-US" sz="1400" dirty="0">
                <a:hlinkClick r:id="rId16"/>
              </a:rPr>
              <a:t>http://</a:t>
            </a:r>
            <a:r>
              <a:rPr lang="en-US" sz="1400" dirty="0" smtClean="0">
                <a:hlinkClick r:id="rId16"/>
              </a:rPr>
              <a:t>aterleo.info/lj/2011/12/07/06.jpg</a:t>
            </a:r>
            <a:r>
              <a:rPr lang="ru-RU" sz="1400" dirty="0" smtClean="0"/>
              <a:t> плоды ясеня</a:t>
            </a:r>
          </a:p>
          <a:p>
            <a:r>
              <a:rPr lang="en-US" sz="1400" dirty="0">
                <a:hlinkClick r:id="rId17"/>
              </a:rPr>
              <a:t>http://</a:t>
            </a:r>
            <a:r>
              <a:rPr lang="en-US" sz="1400" dirty="0" smtClean="0">
                <a:hlinkClick r:id="rId17"/>
              </a:rPr>
              <a:t>www.onyxgulf.com/products/img/commodities/corn.png</a:t>
            </a:r>
            <a:r>
              <a:rPr lang="ru-RU" sz="1400" dirty="0" smtClean="0"/>
              <a:t> </a:t>
            </a:r>
            <a:r>
              <a:rPr lang="ru-RU" sz="1400" dirty="0" smtClean="0"/>
              <a:t>кукуруза</a:t>
            </a:r>
            <a:endParaRPr lang="en-US" sz="1400" dirty="0" smtClean="0"/>
          </a:p>
          <a:p>
            <a:r>
              <a:rPr lang="en-US" sz="1400" dirty="0">
                <a:hlinkClick r:id="rId18"/>
              </a:rPr>
              <a:t>http://www.mahetoit.eu/public/img/produce_wheat_large.png</a:t>
            </a:r>
            <a:r>
              <a:rPr lang="ru-RU" sz="1400" dirty="0"/>
              <a:t> пшеница</a:t>
            </a:r>
            <a:endParaRPr lang="ru-RU" sz="1400" dirty="0">
              <a:hlinkClick r:id="rId19"/>
            </a:endParaRPr>
          </a:p>
          <a:p>
            <a:r>
              <a:rPr lang="en-US" sz="1400" dirty="0">
                <a:hlinkClick r:id="rId19"/>
              </a:rPr>
              <a:t>http://boyhuk5.ru/wp-content/uploads/fagopyrum.png</a:t>
            </a:r>
            <a:r>
              <a:rPr lang="ru-RU" sz="1400" dirty="0"/>
              <a:t> цветок гречихи</a:t>
            </a:r>
            <a:endParaRPr lang="ru-RU" sz="1400" dirty="0">
              <a:hlinkClick r:id="rId20"/>
            </a:endParaRPr>
          </a:p>
          <a:p>
            <a:r>
              <a:rPr lang="en-US" sz="1400" dirty="0">
                <a:hlinkClick r:id="rId20"/>
              </a:rPr>
              <a:t>http://www.phlebolog.pro/uploads/posts/2014-12/1419165008_grechka.png</a:t>
            </a:r>
            <a:r>
              <a:rPr lang="ru-RU" sz="1400" dirty="0"/>
              <a:t> гречневая крупа</a:t>
            </a:r>
          </a:p>
          <a:p>
            <a:r>
              <a:rPr lang="en-US" sz="1400" dirty="0">
                <a:hlinkClick r:id="rId21"/>
              </a:rPr>
              <a:t>http://img1.liveinternet.ru/images/attach/b/4/103/617/103617229_ogur47__Kopirovat_.png</a:t>
            </a:r>
            <a:r>
              <a:rPr lang="ru-RU" sz="1400" dirty="0"/>
              <a:t> огурец</a:t>
            </a:r>
          </a:p>
          <a:p>
            <a:r>
              <a:rPr lang="en-US" sz="1400" dirty="0">
                <a:hlinkClick r:id="rId22"/>
              </a:rPr>
              <a:t>http://zoomagazin-popugai.com/products_pictures/14659465_w200_h200_titi.png</a:t>
            </a:r>
            <a:r>
              <a:rPr lang="ru-RU" sz="1400" dirty="0"/>
              <a:t> просо</a:t>
            </a:r>
          </a:p>
          <a:p>
            <a:r>
              <a:rPr lang="en-US" sz="1400" dirty="0">
                <a:hlinkClick r:id="rId23"/>
              </a:rPr>
              <a:t>http://fb.ru/misc/i/gallery/15015/186779.jpg</a:t>
            </a:r>
            <a:r>
              <a:rPr lang="ru-RU" sz="1400" dirty="0"/>
              <a:t> </a:t>
            </a:r>
            <a:r>
              <a:rPr lang="ru-RU" sz="1400" dirty="0" smtClean="0"/>
              <a:t>пшено</a:t>
            </a:r>
            <a:endParaRPr lang="ru-RU" sz="1400" dirty="0"/>
          </a:p>
        </p:txBody>
      </p:sp>
      <p:sp>
        <p:nvSpPr>
          <p:cNvPr id="8" name="TextBox 7"/>
          <p:cNvSpPr txBox="1"/>
          <p:nvPr/>
        </p:nvSpPr>
        <p:spPr>
          <a:xfrm>
            <a:off x="6948264" y="335211"/>
            <a:ext cx="1799980" cy="461665"/>
          </a:xfrm>
          <a:prstGeom prst="rect">
            <a:avLst/>
          </a:prstGeom>
          <a:noFill/>
        </p:spPr>
        <p:txBody>
          <a:bodyPr wrap="none" rtlCol="0">
            <a:spAutoFit/>
          </a:bodyPr>
          <a:lstStyle/>
          <a:p>
            <a:r>
              <a:rPr lang="ru-RU" sz="2400" b="1" dirty="0" smtClean="0">
                <a:solidFill>
                  <a:srgbClr val="00FF00"/>
                </a:solidFill>
              </a:rPr>
              <a:t>Источники</a:t>
            </a:r>
            <a:endParaRPr lang="ru-RU" sz="2400" b="1" dirty="0">
              <a:solidFill>
                <a:srgbClr val="00FF00"/>
              </a:solidFill>
            </a:endParaRPr>
          </a:p>
        </p:txBody>
      </p:sp>
    </p:spTree>
    <p:extLst>
      <p:ext uri="{BB962C8B-B14F-4D97-AF65-F5344CB8AC3E}">
        <p14:creationId xmlns:p14="http://schemas.microsoft.com/office/powerpoint/2010/main" val="32452927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Скругленный прямоугольник 5"/>
          <p:cNvSpPr/>
          <p:nvPr/>
        </p:nvSpPr>
        <p:spPr bwMode="auto">
          <a:xfrm>
            <a:off x="1620000" y="908720"/>
            <a:ext cx="7200000" cy="5886000"/>
          </a:xfrm>
          <a:prstGeom prst="rect">
            <a:avLst/>
          </a:prstGeom>
          <a:solidFill>
            <a:srgbClr val="FFFFFF">
              <a:alpha val="69804"/>
            </a:srgbClr>
          </a:solidFill>
          <a:ln w="38100">
            <a:headEnd type="none" w="med" len="med"/>
            <a:tailEnd type="none" w="med" len="med"/>
          </a:ln>
          <a:scene3d>
            <a:camera prst="orthographicFront"/>
            <a:lightRig rig="threePt" dir="t"/>
          </a:scene3d>
          <a:sp3d>
            <a:bevelT w="114300" prst="artDeco"/>
          </a:sp3d>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ru-RU" sz="1800" b="0" i="0" u="none" strike="noStrike" cap="none" normalizeH="0" baseline="0" dirty="0" smtClean="0">
              <a:ln>
                <a:noFill/>
              </a:ln>
              <a:solidFill>
                <a:schemeClr val="tx1"/>
              </a:solidFill>
              <a:effectLst/>
              <a:latin typeface="Arial" charset="0"/>
              <a:ea typeface="PMingLiU" pitchFamily="18" charset="-120"/>
            </a:endParaRPr>
          </a:p>
        </p:txBody>
      </p:sp>
      <p:sp>
        <p:nvSpPr>
          <p:cNvPr id="2" name="Прямоугольник 1"/>
          <p:cNvSpPr/>
          <p:nvPr/>
        </p:nvSpPr>
        <p:spPr>
          <a:xfrm>
            <a:off x="1691608" y="914401"/>
            <a:ext cx="7056784" cy="6124754"/>
          </a:xfrm>
          <a:prstGeom prst="rect">
            <a:avLst/>
          </a:prstGeom>
        </p:spPr>
        <p:txBody>
          <a:bodyPr wrap="square">
            <a:spAutoFit/>
          </a:bodyPr>
          <a:lstStyle/>
          <a:p>
            <a:r>
              <a:rPr lang="en-US" sz="1400" dirty="0" smtClean="0">
                <a:hlinkClick r:id="rId4"/>
              </a:rPr>
              <a:t>http</a:t>
            </a:r>
            <a:r>
              <a:rPr lang="en-US" sz="1400" dirty="0">
                <a:hlinkClick r:id="rId4"/>
              </a:rPr>
              <a:t>://</a:t>
            </a:r>
            <a:r>
              <a:rPr lang="en-US" sz="1400" dirty="0" smtClean="0">
                <a:hlinkClick r:id="rId4"/>
              </a:rPr>
              <a:t>www.playcast.ru/uploads/2014/08/27/9644020.png</a:t>
            </a:r>
            <a:r>
              <a:rPr lang="ru-RU" sz="1400" dirty="0" smtClean="0"/>
              <a:t> подсолнечник</a:t>
            </a:r>
          </a:p>
          <a:p>
            <a:r>
              <a:rPr lang="en-US" sz="1400" dirty="0">
                <a:hlinkClick r:id="rId5"/>
              </a:rPr>
              <a:t>http://</a:t>
            </a:r>
            <a:r>
              <a:rPr lang="en-US" sz="1400" dirty="0" smtClean="0">
                <a:hlinkClick r:id="rId5"/>
              </a:rPr>
              <a:t>24market.net.ua/images/1420717424.png</a:t>
            </a:r>
            <a:r>
              <a:rPr lang="ru-RU" sz="1400" dirty="0" smtClean="0"/>
              <a:t> подсолнечное масло</a:t>
            </a:r>
          </a:p>
          <a:p>
            <a:r>
              <a:rPr lang="en-US" sz="1400" dirty="0">
                <a:hlinkClick r:id="rId6"/>
              </a:rPr>
              <a:t>http://</a:t>
            </a:r>
            <a:r>
              <a:rPr lang="en-US" sz="1400" dirty="0" smtClean="0">
                <a:hlinkClick r:id="rId6"/>
              </a:rPr>
              <a:t>emperiatea.com.ua/components/com_jshopping/files/img_products/full_fresh_tea_list111.png</a:t>
            </a:r>
            <a:r>
              <a:rPr lang="ru-RU" sz="1400" dirty="0" smtClean="0"/>
              <a:t>  чайный лист</a:t>
            </a:r>
          </a:p>
          <a:p>
            <a:r>
              <a:rPr lang="en-US" sz="1400" dirty="0">
                <a:hlinkClick r:id="rId7"/>
              </a:rPr>
              <a:t>http://</a:t>
            </a:r>
            <a:r>
              <a:rPr lang="en-US" sz="1400" dirty="0" smtClean="0">
                <a:hlinkClick r:id="rId7"/>
              </a:rPr>
              <a:t>www.sc-formula.ru/img/tea.png</a:t>
            </a:r>
            <a:r>
              <a:rPr lang="ru-RU" sz="1400" dirty="0" smtClean="0"/>
              <a:t> чай</a:t>
            </a:r>
          </a:p>
          <a:p>
            <a:r>
              <a:rPr lang="en-US" sz="1400" dirty="0">
                <a:hlinkClick r:id="rId8"/>
              </a:rPr>
              <a:t>http://</a:t>
            </a:r>
            <a:r>
              <a:rPr lang="en-US" sz="1400" dirty="0" smtClean="0">
                <a:hlinkClick r:id="rId8"/>
              </a:rPr>
              <a:t>agro2b.ru/mediadb/20046.jpg</a:t>
            </a:r>
            <a:r>
              <a:rPr lang="ru-RU" sz="1400" dirty="0" smtClean="0"/>
              <a:t> ячмень</a:t>
            </a:r>
          </a:p>
          <a:p>
            <a:r>
              <a:rPr lang="en-US" sz="1400" dirty="0">
                <a:hlinkClick r:id="rId9"/>
              </a:rPr>
              <a:t>http://</a:t>
            </a:r>
            <a:r>
              <a:rPr lang="en-US" sz="1400" dirty="0" smtClean="0">
                <a:hlinkClick r:id="rId9"/>
              </a:rPr>
              <a:t>grainboard.ru/data/news/320306/kolos-alpha.png</a:t>
            </a:r>
            <a:r>
              <a:rPr lang="ru-RU" sz="1400" dirty="0" smtClean="0"/>
              <a:t> колос ячменя</a:t>
            </a:r>
          </a:p>
          <a:p>
            <a:r>
              <a:rPr lang="en-US" sz="1400" dirty="0">
                <a:hlinkClick r:id="rId10"/>
              </a:rPr>
              <a:t>http://</a:t>
            </a:r>
            <a:r>
              <a:rPr lang="en-US" sz="1400" dirty="0" smtClean="0">
                <a:hlinkClick r:id="rId10"/>
              </a:rPr>
              <a:t>s2.pic4you.ru/allimage/y2013/05-03/12216/3431197.png</a:t>
            </a:r>
            <a:r>
              <a:rPr lang="ru-RU" sz="1400" dirty="0" smtClean="0"/>
              <a:t> абрикос</a:t>
            </a:r>
          </a:p>
          <a:p>
            <a:r>
              <a:rPr lang="ru-RU" altLang="ru-RU" sz="1400" dirty="0">
                <a:solidFill>
                  <a:schemeClr val="accent1"/>
                </a:solidFill>
                <a:effectLst>
                  <a:outerShdw blurRad="38100" dist="38100" dir="2700000" algn="tl">
                    <a:srgbClr val="C0C0C0"/>
                  </a:outerShdw>
                </a:effectLst>
                <a:hlinkClick r:id="rId11"/>
              </a:rPr>
              <a:t>http://pedsovet.su</a:t>
            </a:r>
            <a:r>
              <a:rPr lang="ru-RU" altLang="ru-RU" sz="1400" dirty="0" smtClean="0">
                <a:solidFill>
                  <a:schemeClr val="accent1"/>
                </a:solidFill>
                <a:effectLst>
                  <a:outerShdw blurRad="38100" dist="38100" dir="2700000" algn="tl">
                    <a:srgbClr val="C0C0C0"/>
                  </a:outerShdw>
                </a:effectLst>
                <a:hlinkClick r:id="rId11"/>
              </a:rPr>
              <a:t>/</a:t>
            </a:r>
            <a:r>
              <a:rPr lang="ru-RU" altLang="ru-RU" sz="1400" dirty="0" smtClean="0">
                <a:solidFill>
                  <a:schemeClr val="accent1"/>
                </a:solidFill>
                <a:effectLst>
                  <a:outerShdw blurRad="38100" dist="38100" dir="2700000" algn="tl">
                    <a:srgbClr val="C0C0C0"/>
                  </a:outerShdw>
                </a:effectLst>
              </a:rPr>
              <a:t> </a:t>
            </a:r>
            <a:r>
              <a:rPr lang="ru-RU" sz="1400" dirty="0" smtClean="0"/>
              <a:t>шаблон Зининой С.А.</a:t>
            </a:r>
          </a:p>
          <a:p>
            <a:r>
              <a:rPr lang="ru-RU" altLang="ru-RU" sz="1400" dirty="0">
                <a:hlinkClick r:id="rId12"/>
              </a:rPr>
              <a:t>http://www.look.com.ua/pic/201304/1280x800/look.com.ua-67467.jpg</a:t>
            </a:r>
            <a:r>
              <a:rPr lang="ru-RU" altLang="ru-RU" sz="1400" dirty="0"/>
              <a:t> </a:t>
            </a:r>
            <a:r>
              <a:rPr lang="ru-RU" altLang="ru-RU" sz="1400" dirty="0" smtClean="0"/>
              <a:t>фон</a:t>
            </a:r>
          </a:p>
          <a:p>
            <a:r>
              <a:rPr lang="en-US" altLang="ru-RU" sz="1400" dirty="0">
                <a:hlinkClick r:id="rId13"/>
              </a:rPr>
              <a:t>http://</a:t>
            </a:r>
            <a:r>
              <a:rPr lang="en-US" altLang="ru-RU" sz="1400" dirty="0" smtClean="0">
                <a:hlinkClick r:id="rId13"/>
              </a:rPr>
              <a:t>ameranet.com/uploads/posts/images/bambuk_lotos_3.jpg</a:t>
            </a:r>
            <a:r>
              <a:rPr lang="ru-RU" altLang="ru-RU" sz="1400" dirty="0" smtClean="0"/>
              <a:t> бамбук</a:t>
            </a:r>
          </a:p>
          <a:p>
            <a:r>
              <a:rPr lang="en-US" altLang="ru-RU" sz="1400" dirty="0">
                <a:hlinkClick r:id="rId14"/>
              </a:rPr>
              <a:t>http://</a:t>
            </a:r>
            <a:r>
              <a:rPr lang="en-US" altLang="ru-RU" sz="1400" dirty="0" smtClean="0">
                <a:hlinkClick r:id="rId14"/>
              </a:rPr>
              <a:t>img-fotki.yandex.ru/get/6716/137106206.3be/0_d3996_1e0f9b_orig.jpg</a:t>
            </a:r>
            <a:r>
              <a:rPr lang="ru-RU" altLang="ru-RU" sz="1400" dirty="0" smtClean="0"/>
              <a:t> Виктория </a:t>
            </a:r>
            <a:r>
              <a:rPr lang="ru-RU" altLang="ru-RU" sz="1400" dirty="0" err="1" smtClean="0"/>
              <a:t>регия</a:t>
            </a:r>
            <a:endParaRPr lang="ru-RU" altLang="ru-RU" sz="1400" dirty="0" smtClean="0"/>
          </a:p>
          <a:p>
            <a:r>
              <a:rPr lang="en-US" altLang="ru-RU" sz="1400" dirty="0">
                <a:hlinkClick r:id="rId15"/>
              </a:rPr>
              <a:t>http://</a:t>
            </a:r>
            <a:r>
              <a:rPr lang="en-US" altLang="ru-RU" sz="1400" dirty="0" smtClean="0">
                <a:hlinkClick r:id="rId15"/>
              </a:rPr>
              <a:t>gerbary.ru/img/files/catalog/baobab_big.jpg</a:t>
            </a:r>
            <a:r>
              <a:rPr lang="ru-RU" altLang="ru-RU" sz="1400" dirty="0" smtClean="0"/>
              <a:t> баобаб</a:t>
            </a:r>
          </a:p>
          <a:p>
            <a:r>
              <a:rPr lang="en-US" altLang="ru-RU" sz="1400" dirty="0">
                <a:hlinkClick r:id="rId16"/>
              </a:rPr>
              <a:t>http://</a:t>
            </a:r>
            <a:r>
              <a:rPr lang="en-US" altLang="ru-RU" sz="1400" dirty="0" smtClean="0">
                <a:hlinkClick r:id="rId16"/>
              </a:rPr>
              <a:t>sad-dizayn.ru/wp-content/uploads/2014/10/Sequoiya-samoe-bolshoe-derevo-v-mire.jpg</a:t>
            </a:r>
            <a:r>
              <a:rPr lang="ru-RU" altLang="ru-RU" sz="1400" dirty="0" smtClean="0"/>
              <a:t> секвойя </a:t>
            </a:r>
            <a:r>
              <a:rPr lang="ru-RU" altLang="ru-RU" sz="1400" dirty="0" smtClean="0"/>
              <a:t>вечнозелёная</a:t>
            </a:r>
            <a:endParaRPr lang="en-US" altLang="ru-RU" sz="1400" dirty="0" smtClean="0"/>
          </a:p>
          <a:p>
            <a:r>
              <a:rPr lang="en-US" altLang="ru-RU" sz="1400" dirty="0">
                <a:hlinkClick r:id="rId17"/>
              </a:rPr>
              <a:t>http://kudaigde.my1.ru/usa/2/3.jpg</a:t>
            </a:r>
            <a:r>
              <a:rPr lang="ru-RU" altLang="ru-RU" sz="1400" dirty="0"/>
              <a:t> </a:t>
            </a:r>
            <a:r>
              <a:rPr lang="ru-RU" altLang="ru-RU" sz="1400" dirty="0" err="1"/>
              <a:t>секвойядендрон</a:t>
            </a:r>
            <a:r>
              <a:rPr lang="ru-RU" altLang="ru-RU" sz="1400" dirty="0"/>
              <a:t> гигантский</a:t>
            </a:r>
            <a:endParaRPr lang="ru-RU" altLang="ru-RU" sz="1400" dirty="0">
              <a:hlinkClick r:id="rId18"/>
            </a:endParaRPr>
          </a:p>
          <a:p>
            <a:r>
              <a:rPr lang="en-US" altLang="ru-RU" sz="1400" dirty="0">
                <a:hlinkClick r:id="rId18"/>
              </a:rPr>
              <a:t>http://www.bugaga.ru/uploads/posts/2008-06/1213632934_4.jpg</a:t>
            </a:r>
            <a:r>
              <a:rPr lang="ru-RU" altLang="ru-RU" sz="1400" dirty="0"/>
              <a:t> раффлезия </a:t>
            </a:r>
            <a:r>
              <a:rPr lang="ru-RU" altLang="ru-RU" sz="1400" dirty="0" err="1"/>
              <a:t>Арнольди</a:t>
            </a:r>
            <a:endParaRPr lang="ru-RU" altLang="ru-RU" sz="1400" dirty="0"/>
          </a:p>
          <a:p>
            <a:r>
              <a:rPr lang="en-US" altLang="ru-RU" sz="1400" dirty="0">
                <a:hlinkClick r:id="rId19"/>
              </a:rPr>
              <a:t>http://img-fotki.yandex.ru/get/3804/nataliak1307.0/0_45d98_c9be98c9_XL</a:t>
            </a:r>
            <a:r>
              <a:rPr lang="ru-RU" altLang="ru-RU" sz="1400" dirty="0"/>
              <a:t> пушечное дерево</a:t>
            </a:r>
          </a:p>
          <a:p>
            <a:r>
              <a:rPr lang="en-US" altLang="ru-RU" sz="1400" dirty="0">
                <a:hlinkClick r:id="rId20"/>
              </a:rPr>
              <a:t>http://redlily.ru/img/gallery/116/3.jpg</a:t>
            </a:r>
            <a:r>
              <a:rPr lang="ru-RU" altLang="ru-RU" sz="1400" dirty="0"/>
              <a:t> </a:t>
            </a:r>
            <a:r>
              <a:rPr lang="ru-RU" altLang="ru-RU" sz="1400" dirty="0" err="1"/>
              <a:t>вольфия_спичка</a:t>
            </a:r>
            <a:endParaRPr lang="ru-RU" altLang="ru-RU" sz="1400" dirty="0"/>
          </a:p>
          <a:p>
            <a:r>
              <a:rPr lang="en-US" altLang="ru-RU" sz="1400" dirty="0">
                <a:hlinkClick r:id="rId21"/>
              </a:rPr>
              <a:t>http://dic.academic.ru/pictures/wiki/files/87/WolffiaArrhiza1.jpg</a:t>
            </a:r>
            <a:r>
              <a:rPr lang="ru-RU" altLang="ru-RU" sz="1400" dirty="0"/>
              <a:t> </a:t>
            </a:r>
            <a:r>
              <a:rPr lang="ru-RU" altLang="ru-RU" sz="1400" dirty="0" err="1"/>
              <a:t>вольфия</a:t>
            </a:r>
            <a:endParaRPr lang="ru-RU" altLang="ru-RU" sz="1400" dirty="0"/>
          </a:p>
          <a:p>
            <a:r>
              <a:rPr lang="en-US" sz="1400" dirty="0">
                <a:hlinkClick r:id="rId22"/>
              </a:rPr>
              <a:t>http://www.rootsweb.ancestry.com/~moicgs/Web-Images/NotePaper.png</a:t>
            </a:r>
            <a:r>
              <a:rPr lang="ru-RU" sz="1400" dirty="0"/>
              <a:t> открытый альбом</a:t>
            </a:r>
          </a:p>
          <a:p>
            <a:r>
              <a:rPr lang="en-US" sz="1400" dirty="0">
                <a:hlinkClick r:id="rId23"/>
              </a:rPr>
              <a:t>http://valentina-panina.ru/usr/fckeditor/71340944_40175321_32222791_getimaege.gif</a:t>
            </a:r>
            <a:r>
              <a:rPr lang="ru-RU" sz="1400" dirty="0"/>
              <a:t> </a:t>
            </a:r>
            <a:r>
              <a:rPr lang="ru-RU" sz="1400" dirty="0" smtClean="0"/>
              <a:t>природа</a:t>
            </a:r>
            <a:endParaRPr lang="ru-RU" sz="1400" dirty="0"/>
          </a:p>
        </p:txBody>
      </p:sp>
      <p:sp>
        <p:nvSpPr>
          <p:cNvPr id="8" name="TextBox 7"/>
          <p:cNvSpPr txBox="1"/>
          <p:nvPr/>
        </p:nvSpPr>
        <p:spPr>
          <a:xfrm>
            <a:off x="6948264" y="335211"/>
            <a:ext cx="1799980" cy="461665"/>
          </a:xfrm>
          <a:prstGeom prst="rect">
            <a:avLst/>
          </a:prstGeom>
          <a:noFill/>
        </p:spPr>
        <p:txBody>
          <a:bodyPr wrap="none" rtlCol="0">
            <a:spAutoFit/>
          </a:bodyPr>
          <a:lstStyle/>
          <a:p>
            <a:r>
              <a:rPr lang="ru-RU" sz="2400" b="1" dirty="0" smtClean="0">
                <a:solidFill>
                  <a:srgbClr val="00FF00"/>
                </a:solidFill>
              </a:rPr>
              <a:t>Источники</a:t>
            </a:r>
            <a:endParaRPr lang="ru-RU" sz="2400" b="1" dirty="0">
              <a:solidFill>
                <a:srgbClr val="00FF00"/>
              </a:solidFill>
            </a:endParaRPr>
          </a:p>
        </p:txBody>
      </p:sp>
    </p:spTree>
    <p:extLst>
      <p:ext uri="{BB962C8B-B14F-4D97-AF65-F5344CB8AC3E}">
        <p14:creationId xmlns:p14="http://schemas.microsoft.com/office/powerpoint/2010/main" val="2704682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Заголовок 1"/>
          <p:cNvSpPr txBox="1">
            <a:spLocks/>
          </p:cNvSpPr>
          <p:nvPr/>
        </p:nvSpPr>
        <p:spPr>
          <a:xfrm>
            <a:off x="2483768" y="764704"/>
            <a:ext cx="6552728" cy="23762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kumimoji="0" lang="ru-RU" sz="4800" b="1" spc="50" dirty="0" smtClean="0">
                <a:ln w="11430"/>
                <a:solidFill>
                  <a:srgbClr val="00B050"/>
                </a:solidFill>
                <a:effectLst>
                  <a:outerShdw blurRad="76200" dist="50800" dir="5400000" algn="tl" rotWithShape="0">
                    <a:srgbClr val="000000">
                      <a:alpha val="65000"/>
                    </a:srgbClr>
                  </a:outerShdw>
                </a:effectLst>
                <a:cs typeface="Arial" panose="020B0604020202020204" pitchFamily="34" charset="0"/>
              </a:rPr>
              <a:t>Конкурс</a:t>
            </a:r>
            <a:br>
              <a:rPr kumimoji="0" lang="ru-RU" sz="4800" b="1" spc="50" dirty="0" smtClean="0">
                <a:ln w="11430"/>
                <a:solidFill>
                  <a:srgbClr val="00B050"/>
                </a:solidFill>
                <a:effectLst>
                  <a:outerShdw blurRad="76200" dist="50800" dir="5400000" algn="tl" rotWithShape="0">
                    <a:srgbClr val="000000">
                      <a:alpha val="65000"/>
                    </a:srgbClr>
                  </a:outerShdw>
                </a:effectLst>
                <a:cs typeface="Arial" panose="020B0604020202020204" pitchFamily="34" charset="0"/>
              </a:rPr>
            </a:br>
            <a:r>
              <a:rPr kumimoji="0" lang="ru-RU" sz="4800" b="1" spc="50" dirty="0" smtClean="0">
                <a:ln w="11430"/>
                <a:solidFill>
                  <a:srgbClr val="C00000"/>
                </a:solidFill>
                <a:effectLst>
                  <a:outerShdw blurRad="76200" dist="50800" dir="5400000" algn="tl" rotWithShape="0">
                    <a:srgbClr val="000000">
                      <a:alpha val="65000"/>
                    </a:srgbClr>
                  </a:outerShdw>
                </a:effectLst>
                <a:cs typeface="Arial" panose="020B0604020202020204" pitchFamily="34" charset="0"/>
              </a:rPr>
              <a:t>«Легенды о цветах»</a:t>
            </a:r>
            <a:endParaRPr kumimoji="0" lang="ru-RU" sz="4800" b="1" spc="50" dirty="0">
              <a:ln w="11430"/>
              <a:solidFill>
                <a:srgbClr val="C00000"/>
              </a:solidFill>
              <a:effectLst>
                <a:outerShdw blurRad="76200" dist="50800" dir="5400000" algn="tl" rotWithShape="0">
                  <a:srgbClr val="000000">
                    <a:alpha val="65000"/>
                  </a:srgbClr>
                </a:outerShdw>
              </a:effectLst>
              <a:cs typeface="Arial" panose="020B0604020202020204" pitchFamily="34" charset="0"/>
            </a:endParaRPr>
          </a:p>
        </p:txBody>
      </p:sp>
      <p:sp>
        <p:nvSpPr>
          <p:cNvPr id="15" name="Прямоугольник 14"/>
          <p:cNvSpPr/>
          <p:nvPr/>
        </p:nvSpPr>
        <p:spPr>
          <a:xfrm>
            <a:off x="4499992" y="4365104"/>
            <a:ext cx="4342464" cy="1200329"/>
          </a:xfrm>
          <a:prstGeom prst="rect">
            <a:avLst/>
          </a:prstGeom>
          <a:solidFill>
            <a:sysClr val="window" lastClr="FFFFFF"/>
          </a:solidFill>
          <a:ln w="25400" cap="flat" cmpd="sng" algn="ctr">
            <a:solidFill>
              <a:srgbClr val="00B050"/>
            </a:solidFill>
            <a:prstDash val="solid"/>
          </a:ln>
          <a:effectLst/>
        </p:spPr>
        <p:txBody>
          <a:bodyPr wrap="square">
            <a:spAutoFit/>
          </a:bodyPr>
          <a:lstStyle/>
          <a:p>
            <a:pPr algn="ctr" fontAlgn="auto">
              <a:spcBef>
                <a:spcPts val="0"/>
              </a:spcBef>
              <a:spcAft>
                <a:spcPts val="0"/>
              </a:spcAft>
              <a:defRPr/>
            </a:pPr>
            <a:r>
              <a:rPr kumimoji="0" lang="ru-RU" b="1" kern="0" dirty="0">
                <a:solidFill>
                  <a:srgbClr val="005000"/>
                </a:solidFill>
                <a:latin typeface="Times New Roman"/>
                <a:ea typeface="PMingLiU"/>
                <a:cs typeface="Arial" panose="020B0604020202020204" pitchFamily="34" charset="0"/>
              </a:rPr>
              <a:t>Определите, </a:t>
            </a:r>
            <a:r>
              <a:rPr kumimoji="0" lang="ru-RU" b="1" kern="0" dirty="0" smtClean="0">
                <a:solidFill>
                  <a:srgbClr val="005000"/>
                </a:solidFill>
                <a:latin typeface="Times New Roman"/>
                <a:ea typeface="PMingLiU"/>
                <a:cs typeface="Arial" panose="020B0604020202020204" pitchFamily="34" charset="0"/>
              </a:rPr>
              <a:t>о каком растении рассказывает легенда. Команды отвечают по очереди.</a:t>
            </a:r>
            <a:endParaRPr kumimoji="0" lang="ru-RU" b="1" kern="0" dirty="0">
              <a:solidFill>
                <a:srgbClr val="005000"/>
              </a:solidFill>
              <a:latin typeface="Times New Roman"/>
              <a:ea typeface="PMingLiU"/>
              <a:cs typeface="Arial" panose="020B0604020202020204" pitchFamily="34" charset="0"/>
            </a:endParaRPr>
          </a:p>
          <a:p>
            <a:pPr algn="ctr" fontAlgn="auto">
              <a:spcBef>
                <a:spcPts val="0"/>
              </a:spcBef>
              <a:spcAft>
                <a:spcPts val="0"/>
              </a:spcAft>
              <a:defRPr/>
            </a:pPr>
            <a:r>
              <a:rPr kumimoji="0" lang="ru-RU" b="1" kern="0" dirty="0">
                <a:solidFill>
                  <a:srgbClr val="005000"/>
                </a:solidFill>
                <a:latin typeface="Times New Roman"/>
                <a:ea typeface="PMingLiU"/>
                <a:cs typeface="Arial" panose="020B0604020202020204" pitchFamily="34" charset="0"/>
              </a:rPr>
              <a:t>Правильный ответ - </a:t>
            </a:r>
            <a:r>
              <a:rPr kumimoji="0" lang="ru-RU" b="1" kern="0" dirty="0" smtClean="0">
                <a:solidFill>
                  <a:srgbClr val="005000"/>
                </a:solidFill>
                <a:latin typeface="Times New Roman"/>
                <a:ea typeface="PMingLiU"/>
                <a:cs typeface="Arial" panose="020B0604020202020204" pitchFamily="34" charset="0"/>
              </a:rPr>
              <a:t>5 баллов.</a:t>
            </a:r>
            <a:endParaRPr kumimoji="0" lang="ru-RU" b="1" kern="0" dirty="0">
              <a:solidFill>
                <a:srgbClr val="005000"/>
              </a:solidFill>
              <a:latin typeface="Times New Roman"/>
              <a:ea typeface="PMingLiU"/>
              <a:cs typeface="Arial" panose="020B0604020202020204" pitchFamily="34" charset="0"/>
            </a:endParaRPr>
          </a:p>
        </p:txBody>
      </p:sp>
    </p:spTree>
    <p:extLst>
      <p:ext uri="{BB962C8B-B14F-4D97-AF65-F5344CB8AC3E}">
        <p14:creationId xmlns:p14="http://schemas.microsoft.com/office/powerpoint/2010/main" val="2411659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51270" y="836712"/>
            <a:ext cx="6030308" cy="4893647"/>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жаркий полдень истомленный зноем молодой юноша наклонился попить из ручья и в его светлых струях увидел своё отражение. Никогда раньше не встречал он подобной красоты и потому потерял покой.</a:t>
            </a:r>
          </a:p>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Юноша перестал есть, пить, спать, потому что не в силах был отойти от ручья, и таял на глазах, пока не исчез бесследно. А на земле, где его видели последний раз, вырос душистый белый цветок холодной красоты.</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 name="Группа 3"/>
          <p:cNvGrpSpPr/>
          <p:nvPr/>
        </p:nvGrpSpPr>
        <p:grpSpPr>
          <a:xfrm>
            <a:off x="-1" y="0"/>
            <a:ext cx="9216649" cy="6858000"/>
            <a:chOff x="-1" y="0"/>
            <a:chExt cx="9216649" cy="6858000"/>
          </a:xfrm>
        </p:grpSpPr>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216649" cy="6858000"/>
            </a:xfrm>
            <a:prstGeom prst="rect">
              <a:avLst/>
            </a:prstGeom>
          </p:spPr>
        </p:pic>
        <p:sp>
          <p:nvSpPr>
            <p:cNvPr id="7" name="Прямоугольник 6"/>
            <p:cNvSpPr/>
            <p:nvPr/>
          </p:nvSpPr>
          <p:spPr>
            <a:xfrm>
              <a:off x="6444208" y="0"/>
              <a:ext cx="277244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dirty="0" smtClean="0">
                  <a:ln w="11430"/>
                  <a:solidFill>
                    <a:srgbClr val="FFFF00"/>
                  </a:solidFill>
                  <a:effectLst>
                    <a:outerShdw blurRad="50800" dist="39000" dir="5460000" algn="tl">
                      <a:srgbClr val="000000">
                        <a:alpha val="38000"/>
                      </a:srgbClr>
                    </a:outerShdw>
                  </a:effectLst>
                  <a:latin typeface="Andantino script" panose="02000400000000000000" pitchFamily="2" charset="0"/>
                </a:rPr>
                <a:t>Нарцисс</a:t>
              </a:r>
              <a:endParaRPr lang="ru-RU" sz="6000" b="1" dirty="0">
                <a:ln w="11430"/>
                <a:solidFill>
                  <a:srgbClr val="FFFF00"/>
                </a:solidFill>
                <a:effectLst>
                  <a:outerShdw blurRad="50800" dist="39000" dir="5460000" algn="tl">
                    <a:srgbClr val="000000">
                      <a:alpha val="38000"/>
                    </a:srgbClr>
                  </a:outerShdw>
                </a:effectLst>
                <a:latin typeface="Andantino script" panose="02000400000000000000" pitchFamily="2" charset="0"/>
              </a:endParaRPr>
            </a:p>
          </p:txBody>
        </p:sp>
      </p:grpSp>
    </p:spTree>
    <p:extLst>
      <p:ext uri="{BB962C8B-B14F-4D97-AF65-F5344CB8AC3E}">
        <p14:creationId xmlns:p14="http://schemas.microsoft.com/office/powerpoint/2010/main" val="761133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23728" y="1916832"/>
            <a:ext cx="6030308" cy="2677656"/>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Уже в Древней Греции люди были знакомы с созвездием Девы, которое ассоциировалось с богиней любви Афродитой. Согласно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древнегреческому мифу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этот цветок возник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из космической пыли, когда Дева смотрела с неба и плакала</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5" name="Группа 4"/>
          <p:cNvGrpSpPr/>
          <p:nvPr/>
        </p:nvGrpSpPr>
        <p:grpSpPr>
          <a:xfrm>
            <a:off x="0" y="-4354"/>
            <a:ext cx="9144000" cy="6862354"/>
            <a:chOff x="0" y="-4354"/>
            <a:chExt cx="9144000" cy="6862354"/>
          </a:xfrm>
        </p:grpSpPr>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354"/>
              <a:ext cx="9144000" cy="6862354"/>
            </a:xfrm>
            <a:prstGeom prst="rect">
              <a:avLst/>
            </a:prstGeom>
          </p:spPr>
        </p:pic>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854366" y="0"/>
              <a:ext cx="2280975" cy="92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284088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9673" y="260648"/>
            <a:ext cx="6030308" cy="6370975"/>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Однажды богиня цветов Флора спустилась на землю и стала одаривать цветы именами. Всем цветам дала имя, никого не обидела и хотела удалиться, но вдруг услышала за спиной слабый голосок:</a:t>
            </a:r>
            <a:b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забудь меня, Флора! Дай и мне какое-нибудь имя!</a:t>
            </a:r>
            <a:b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тут только Флора заметила в разнотравье маленький голубой цветок.</a:t>
            </a:r>
            <a:b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Хорошо, — сказала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богиня</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Вместе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 именем я наделяю тебя чудесной силой — ты будешь возвращать память тем людям, которые начнут забывать своих близких или свою родину.</a:t>
            </a:r>
          </a:p>
        </p:txBody>
      </p:sp>
      <p:grpSp>
        <p:nvGrpSpPr>
          <p:cNvPr id="6" name="Группа 5"/>
          <p:cNvGrpSpPr/>
          <p:nvPr/>
        </p:nvGrpSpPr>
        <p:grpSpPr>
          <a:xfrm>
            <a:off x="0" y="-34342"/>
            <a:ext cx="9167704" cy="6892342"/>
            <a:chOff x="0" y="-34342"/>
            <a:chExt cx="9167704" cy="6892342"/>
          </a:xfrm>
        </p:grpSpPr>
        <p:pic>
          <p:nvPicPr>
            <p:cNvPr id="3" name="Рисунок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342"/>
              <a:ext cx="9150946" cy="6892342"/>
            </a:xfrm>
            <a:prstGeom prst="rect">
              <a:avLst/>
            </a:prstGeom>
          </p:spPr>
        </p:pic>
        <p:pic>
          <p:nvPicPr>
            <p:cNvPr id="3074"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51747" y="-34342"/>
              <a:ext cx="3315957" cy="12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488981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27990" y="332656"/>
            <a:ext cx="6030308" cy="6001643"/>
          </a:xfrm>
          <a:prstGeom prst="rect">
            <a:avLst/>
          </a:prstGeom>
          <a:blipFill>
            <a:blip r:embed="rId3"/>
            <a:tile tx="0" ty="0" sx="100000" sy="100000" flip="none" algn="tl"/>
          </a:blip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давние времена в Китае правил жестокий император. Ему сообщили, что на одном из ближайших островов есть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растение,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из сока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которого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можно приготовить жизненный эликсир. Но сорвать цветок может лишь человек с чистым сердцем и добрыми намерениями.</a:t>
            </a:r>
            <a:b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Император и его придворные были людьми грешными, и на остров послали триста молодых юношей и девушек, которые не вернулись к жестокому императору; очарованные природой острова, они основали новое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государство - Японию. А цветок стал символом новой страны.</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6" name="Группа 5"/>
          <p:cNvGrpSpPr/>
          <p:nvPr/>
        </p:nvGrpSpPr>
        <p:grpSpPr>
          <a:xfrm>
            <a:off x="0" y="-6211"/>
            <a:ext cx="9144000" cy="6882835"/>
            <a:chOff x="0" y="-6211"/>
            <a:chExt cx="9144000" cy="6882835"/>
          </a:xfrm>
        </p:grpSpPr>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6211"/>
              <a:ext cx="9144000" cy="6882835"/>
            </a:xfrm>
            <a:prstGeom prst="rect">
              <a:avLst/>
            </a:prstGeom>
          </p:spPr>
        </p:pic>
        <p:pic>
          <p:nvPicPr>
            <p:cNvPr id="409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65820" y="-6211"/>
              <a:ext cx="3778180" cy="113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69338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6"/>
</p:tagLst>
</file>

<file path=ppt/tags/tag10.xml><?xml version="1.0" encoding="utf-8"?>
<p:tagLst xmlns:a="http://schemas.openxmlformats.org/drawingml/2006/main" xmlns:r="http://schemas.openxmlformats.org/officeDocument/2006/relationships" xmlns:p="http://schemas.openxmlformats.org/presentationml/2006/main">
  <p:tag name="TIMING" val="|0.7|1.6"/>
</p:tagLst>
</file>

<file path=ppt/tags/tag11.xml><?xml version="1.0" encoding="utf-8"?>
<p:tagLst xmlns:a="http://schemas.openxmlformats.org/drawingml/2006/main" xmlns:r="http://schemas.openxmlformats.org/officeDocument/2006/relationships" xmlns:p="http://schemas.openxmlformats.org/presentationml/2006/main">
  <p:tag name="TIMING" val="|0.7|1.6"/>
</p:tagLst>
</file>

<file path=ppt/tags/tag12.xml><?xml version="1.0" encoding="utf-8"?>
<p:tagLst xmlns:a="http://schemas.openxmlformats.org/drawingml/2006/main" xmlns:r="http://schemas.openxmlformats.org/officeDocument/2006/relationships" xmlns:p="http://schemas.openxmlformats.org/presentationml/2006/main">
  <p:tag name="TIMING" val="|0.7|1.6"/>
</p:tagLst>
</file>

<file path=ppt/tags/tag2.xml><?xml version="1.0" encoding="utf-8"?>
<p:tagLst xmlns:a="http://schemas.openxmlformats.org/drawingml/2006/main" xmlns:r="http://schemas.openxmlformats.org/officeDocument/2006/relationships" xmlns:p="http://schemas.openxmlformats.org/presentationml/2006/main">
  <p:tag name="TIMING" val="|0.7|1.6"/>
</p:tagLst>
</file>

<file path=ppt/tags/tag3.xml><?xml version="1.0" encoding="utf-8"?>
<p:tagLst xmlns:a="http://schemas.openxmlformats.org/drawingml/2006/main" xmlns:r="http://schemas.openxmlformats.org/officeDocument/2006/relationships" xmlns:p="http://schemas.openxmlformats.org/presentationml/2006/main">
  <p:tag name="TIMING" val="|0.7|1.6"/>
</p:tagLst>
</file>

<file path=ppt/tags/tag4.xml><?xml version="1.0" encoding="utf-8"?>
<p:tagLst xmlns:a="http://schemas.openxmlformats.org/drawingml/2006/main" xmlns:r="http://schemas.openxmlformats.org/officeDocument/2006/relationships" xmlns:p="http://schemas.openxmlformats.org/presentationml/2006/main">
  <p:tag name="TIMING" val="|0.7|1.6"/>
</p:tagLst>
</file>

<file path=ppt/tags/tag5.xml><?xml version="1.0" encoding="utf-8"?>
<p:tagLst xmlns:a="http://schemas.openxmlformats.org/drawingml/2006/main" xmlns:r="http://schemas.openxmlformats.org/officeDocument/2006/relationships" xmlns:p="http://schemas.openxmlformats.org/presentationml/2006/main">
  <p:tag name="TIMING" val="|0.7|1.6"/>
</p:tagLst>
</file>

<file path=ppt/tags/tag6.xml><?xml version="1.0" encoding="utf-8"?>
<p:tagLst xmlns:a="http://schemas.openxmlformats.org/drawingml/2006/main" xmlns:r="http://schemas.openxmlformats.org/officeDocument/2006/relationships" xmlns:p="http://schemas.openxmlformats.org/presentationml/2006/main">
  <p:tag name="TIMING" val="|0.7|1.6"/>
</p:tagLst>
</file>

<file path=ppt/tags/tag7.xml><?xml version="1.0" encoding="utf-8"?>
<p:tagLst xmlns:a="http://schemas.openxmlformats.org/drawingml/2006/main" xmlns:r="http://schemas.openxmlformats.org/officeDocument/2006/relationships" xmlns:p="http://schemas.openxmlformats.org/presentationml/2006/main">
  <p:tag name="TIMING" val="|0.7|1.6"/>
</p:tagLst>
</file>

<file path=ppt/tags/tag8.xml><?xml version="1.0" encoding="utf-8"?>
<p:tagLst xmlns:a="http://schemas.openxmlformats.org/drawingml/2006/main" xmlns:r="http://schemas.openxmlformats.org/officeDocument/2006/relationships" xmlns:p="http://schemas.openxmlformats.org/presentationml/2006/main">
  <p:tag name="TIMING" val="|0.7|1.6"/>
</p:tagLst>
</file>

<file path=ppt/tags/tag9.xml><?xml version="1.0" encoding="utf-8"?>
<p:tagLst xmlns:a="http://schemas.openxmlformats.org/drawingml/2006/main" xmlns:r="http://schemas.openxmlformats.org/officeDocument/2006/relationships" xmlns:p="http://schemas.openxmlformats.org/presentationml/2006/main">
  <p:tag name="TIMING" val="|0.7|1.6"/>
</p:tagLst>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PMingLiU"/>
        <a:cs typeface=""/>
      </a:majorFont>
      <a:minorFont>
        <a:latin typeface="Arial"/>
        <a:ea typeface="PMingLiU"/>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Воздушный поток">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Summer">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PMingLiU"/>
        <a:cs typeface=""/>
      </a:majorFont>
      <a:minorFont>
        <a:latin typeface="Arial"/>
        <a:ea typeface="PMingLiU"/>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PMingLiU"/>
        <a:cs typeface=""/>
      </a:majorFont>
      <a:minorFont>
        <a:latin typeface="Arial"/>
        <a:ea typeface="PMingLiU"/>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PMingLiU"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Majestic"/>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TotalTime>
  <Words>2205</Words>
  <Application>Microsoft Office PowerPoint</Application>
  <PresentationFormat>Экран (4:3)</PresentationFormat>
  <Paragraphs>324</Paragraphs>
  <Slides>43</Slides>
  <Notes>17</Notes>
  <HiddenSlides>12</HiddenSlides>
  <MMClips>0</MMClips>
  <ScaleCrop>false</ScaleCrop>
  <HeadingPairs>
    <vt:vector size="4" baseType="variant">
      <vt:variant>
        <vt:lpstr>Тема</vt:lpstr>
      </vt:variant>
      <vt:variant>
        <vt:i4>8</vt:i4>
      </vt:variant>
      <vt:variant>
        <vt:lpstr>Заголовки слайдов</vt:lpstr>
      </vt:variant>
      <vt:variant>
        <vt:i4>43</vt:i4>
      </vt:variant>
    </vt:vector>
  </HeadingPairs>
  <TitlesOfParts>
    <vt:vector size="51" baseType="lpstr">
      <vt:lpstr>預設簡報設計</vt:lpstr>
      <vt:lpstr>Воздушный поток</vt:lpstr>
      <vt:lpstr>Summer</vt:lpstr>
      <vt:lpstr>1_預設簡報設計</vt:lpstr>
      <vt:lpstr>2_預設簡報設計</vt:lpstr>
      <vt:lpstr>1_Воздушный поток</vt:lpstr>
      <vt:lpstr>Оформление по умолчанию</vt:lpstr>
      <vt:lpstr>2_Тема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keywords/>
  <dc:description/>
  <cp:lastModifiedBy>SamLab.ws</cp:lastModifiedBy>
  <cp:revision>205</cp:revision>
  <dcterms:created xsi:type="dcterms:W3CDTF">2009-03-18T07:13:54Z</dcterms:created>
  <dcterms:modified xsi:type="dcterms:W3CDTF">2015-05-31T10:14:32Z</dcterms:modified>
  <cp:category/>
</cp:coreProperties>
</file>