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7" r:id="rId3"/>
    <p:sldId id="257" r:id="rId4"/>
    <p:sldId id="258" r:id="rId5"/>
    <p:sldId id="278" r:id="rId6"/>
    <p:sldId id="259" r:id="rId7"/>
    <p:sldId id="260" r:id="rId8"/>
    <p:sldId id="279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FC1AC-18AF-4277-B61F-2F5C777061F6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F2C4F-3B0E-4BF4-93FC-8305427A3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0E21B7-838A-4ECB-9E34-87061E93B201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8A87A-7281-4BF1-8A97-C5AC9E627F96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840E96-2243-41B1-BAB7-BAE5A242AB0E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90A9F-F4A7-4D58-B307-65112C033F20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2159F-D916-455B-8C71-99894EDB348D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366C24-186E-43AC-B922-FBD77DFE9D2E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6EE5FE-AA50-4AA7-A6A9-F3D025AB02F7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425090-C5B8-4588-9939-FFE80A372C8A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11B8-322C-49D5-91E2-72EBA37D23F5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EE973-2F9E-4BBC-A1A4-64941B389C84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C66F9D-9F90-4CDD-80A6-A3E988B914F7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EFD7BD-4E47-42D0-AF44-B993E7D2E814}" type="datetime1">
              <a:rPr lang="ru-RU" smtClean="0"/>
              <a:pPr/>
              <a:t>10.01.2017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F654C5-FCA0-4446-B00E-2563A9B113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268760"/>
            <a:ext cx="7406640" cy="226427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Отличие проектной деятельности от исследовательской деятельности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373216"/>
            <a:ext cx="7406640" cy="60047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5. По продукту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196752"/>
            <a:ext cx="818738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Проект</a:t>
            </a:r>
            <a:r>
              <a:rPr lang="ru-RU" dirty="0" smtClean="0"/>
              <a:t> </a:t>
            </a:r>
            <a:r>
              <a:rPr lang="ru-RU" dirty="0" smtClean="0"/>
              <a:t>– это замысел, план, творчество по плану.</a:t>
            </a:r>
          </a:p>
          <a:p>
            <a:endParaRPr lang="ru-RU" sz="2200" dirty="0" smtClean="0"/>
          </a:p>
          <a:p>
            <a:endParaRPr lang="ru-RU" sz="1800" dirty="0" smtClean="0"/>
          </a:p>
          <a:p>
            <a:pPr>
              <a:buNone/>
            </a:pPr>
            <a:r>
              <a:rPr lang="ru-RU" b="1" dirty="0" smtClean="0"/>
              <a:t>	Исследование</a:t>
            </a:r>
            <a:r>
              <a:rPr lang="ru-RU" dirty="0" smtClean="0"/>
              <a:t> </a:t>
            </a:r>
            <a:r>
              <a:rPr lang="ru-RU" dirty="0" smtClean="0"/>
              <a:t>– процесс выработки новых знаний, истинное творчество.</a:t>
            </a:r>
          </a:p>
          <a:p>
            <a:endParaRPr lang="ru-RU" sz="18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Отличие и взаимосвязь исследовательской деятельности и метода проектов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47800"/>
            <a:ext cx="8005026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Главным </a:t>
            </a:r>
            <a:r>
              <a:rPr lang="ru-RU" dirty="0" smtClean="0"/>
              <a:t>результатом исследовательской деятельности является интеллектуальный продукт. Для исследования он самоценен. </a:t>
            </a:r>
          </a:p>
          <a:p>
            <a:pPr>
              <a:buNone/>
            </a:pPr>
            <a:r>
              <a:rPr lang="ru-RU" dirty="0" smtClean="0"/>
              <a:t>	Метод </a:t>
            </a:r>
            <a:r>
              <a:rPr lang="ru-RU" dirty="0" smtClean="0"/>
              <a:t>же проектов – это способ эффективного выстраивания какого-либо типа деятельности (в т. ч. исследовательской).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Таким </a:t>
            </a:r>
            <a:r>
              <a:rPr lang="ru-RU" dirty="0" smtClean="0">
                <a:solidFill>
                  <a:srgbClr val="FF0000"/>
                </a:solidFill>
              </a:rPr>
              <a:t>образом, исследовательская деятельность учащихся может быть организована методом проектов.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 По определению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124744"/>
            <a:ext cx="8429652" cy="548369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Проект </a:t>
            </a:r>
            <a:r>
              <a:rPr lang="ru-RU" dirty="0" smtClean="0"/>
              <a:t>- это "специально организованный учителем и самостоятельно выполняемый детьми комплекс действий, завершающихся созданием продукта, состоящего из объекта труда, изготовленного в процессе проектирования, и его представления в рамках устной или письменной презентации".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Проект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это буквально "брошенный вперед", то есть прототип, прообраз какого-либо объекта, вида деятельности, а проектирование превращается в процесс создания проекта.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 По определению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124744"/>
            <a:ext cx="8358214" cy="5483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Исследование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понимается преимущественно как процесс выработки новых знаний, один из видов познавательной деятельности человека.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	Принципиальное </a:t>
            </a:r>
            <a:r>
              <a:rPr lang="ru-RU" b="1" dirty="0" smtClean="0"/>
              <a:t>отличие</a:t>
            </a:r>
            <a:r>
              <a:rPr lang="ru-RU" dirty="0" smtClean="0"/>
              <a:t> исследования от проектирования состоит в том, что </a:t>
            </a:r>
            <a:r>
              <a:rPr lang="ru-RU" b="1" dirty="0" smtClean="0"/>
              <a:t>исследование не предполагает</a:t>
            </a:r>
            <a:r>
              <a:rPr lang="ru-RU" dirty="0" smtClean="0"/>
              <a:t> создания какого-нибудь заранее планируемого объекта, даже его модели или прототипа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 </a:t>
            </a:r>
            <a:r>
              <a:rPr lang="ru-RU" b="1" dirty="0" smtClean="0"/>
              <a:t>Исследование </a:t>
            </a:r>
            <a:r>
              <a:rPr lang="ru-RU" dirty="0" smtClean="0"/>
              <a:t>- это процесс поиска неизвестного, новых знаний, один из видов познавательной деятельности.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 По цели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47800"/>
            <a:ext cx="8147902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	Цель проектной деятельности</a:t>
            </a:r>
            <a:r>
              <a:rPr lang="ru-RU" dirty="0" smtClean="0"/>
              <a:t> – реализация проектного замысла.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 По цели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8290778" cy="557216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	Цель исследовательской деятельности</a:t>
            </a:r>
            <a:r>
              <a:rPr lang="ru-RU" dirty="0" smtClean="0"/>
              <a:t> - уяснения сущности явления, истины, открытие новых закономерностей и т.п.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 По наличию гипотезы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47800"/>
            <a:ext cx="8147902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Исследование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подразумевает выдвижение гипотез и теорий, их экспериментальную и теоретическую проверку.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Проекты</a:t>
            </a:r>
            <a:r>
              <a:rPr lang="ru-RU" dirty="0" smtClean="0"/>
              <a:t> </a:t>
            </a:r>
            <a:r>
              <a:rPr lang="ru-RU" dirty="0" smtClean="0"/>
              <a:t>могут быть и без исследования (творческие, социальные, информационные).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4. По этапам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Основные этапы проектной деятельности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Определение темы проекта, поиск и анализ проблемы, постановка цели проекта, выбор названия проекта;</a:t>
            </a:r>
          </a:p>
          <a:p>
            <a:endParaRPr lang="ru-RU" sz="1400" dirty="0" smtClean="0"/>
          </a:p>
          <a:p>
            <a:r>
              <a:rPr lang="ru-RU" dirty="0" smtClean="0"/>
              <a:t>Обсуждение возможных вариантов исследования, сравнение предполагаемых стратегий, выбор способов, сбор и изучение информации, определение формы продукта и требований к продукту, составление плана работы, распределение обязанностей;</a:t>
            </a:r>
          </a:p>
          <a:p>
            <a:endParaRPr lang="ru-RU" sz="1400" dirty="0" smtClean="0"/>
          </a:p>
          <a:p>
            <a:r>
              <a:rPr lang="ru-RU" dirty="0" smtClean="0"/>
              <a:t>Выполнение запланированных технологический операций, внесение необходимых изменений;</a:t>
            </a:r>
          </a:p>
          <a:p>
            <a:endParaRPr lang="ru-RU" sz="1400" dirty="0" smtClean="0"/>
          </a:p>
          <a:p>
            <a:r>
              <a:rPr lang="ru-RU" dirty="0" smtClean="0"/>
              <a:t>Подготовка и защита презентации;</a:t>
            </a:r>
          </a:p>
          <a:p>
            <a:endParaRPr lang="ru-RU" sz="1600" dirty="0" smtClean="0"/>
          </a:p>
          <a:p>
            <a:r>
              <a:rPr lang="ru-RU" dirty="0" smtClean="0"/>
              <a:t>Анализ результатов выполнения проекта, оценка качества выполнения проекта.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– это пять «П»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447800"/>
            <a:ext cx="7576398" cy="48006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i="1" dirty="0" smtClean="0"/>
              <a:t>1</a:t>
            </a:r>
            <a:r>
              <a:rPr lang="ru-RU" i="1" dirty="0" smtClean="0"/>
              <a:t>. Проблема</a:t>
            </a:r>
            <a:endParaRPr lang="ru-RU" dirty="0" smtClean="0"/>
          </a:p>
          <a:p>
            <a:pPr fontAlgn="base">
              <a:buNone/>
            </a:pPr>
            <a:r>
              <a:rPr lang="ru-RU" i="1" dirty="0" smtClean="0"/>
              <a:t>2. Проектирование (планирование)</a:t>
            </a:r>
            <a:endParaRPr lang="ru-RU" dirty="0" smtClean="0"/>
          </a:p>
          <a:p>
            <a:pPr fontAlgn="base">
              <a:buNone/>
            </a:pPr>
            <a:r>
              <a:rPr lang="ru-RU" i="1" dirty="0" smtClean="0"/>
              <a:t>3. Поиск информации</a:t>
            </a:r>
            <a:endParaRPr lang="ru-RU" dirty="0" smtClean="0"/>
          </a:p>
          <a:p>
            <a:pPr fontAlgn="base">
              <a:buNone/>
            </a:pPr>
            <a:r>
              <a:rPr lang="ru-RU" i="1" dirty="0" smtClean="0"/>
              <a:t>4. Продукт (создание проектного продукта)</a:t>
            </a:r>
            <a:endParaRPr lang="ru-RU" dirty="0" smtClean="0"/>
          </a:p>
          <a:p>
            <a:pPr fontAlgn="base">
              <a:buNone/>
            </a:pPr>
            <a:r>
              <a:rPr lang="ru-RU" i="1" dirty="0" smtClean="0"/>
              <a:t>5. Презентация проектного продукта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Этапы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7962088" cy="4800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Формулирование проблемы, обоснование актуальности выбранной темы.</a:t>
            </a:r>
          </a:p>
          <a:p>
            <a:r>
              <a:rPr lang="ru-RU" dirty="0" smtClean="0"/>
              <a:t>Выдвижение гипотезы.</a:t>
            </a:r>
          </a:p>
          <a:p>
            <a:r>
              <a:rPr lang="ru-RU" dirty="0" smtClean="0"/>
              <a:t>Постановка цели и конкретных задач исследования.</a:t>
            </a:r>
          </a:p>
          <a:p>
            <a:r>
              <a:rPr lang="ru-RU" dirty="0" smtClean="0"/>
              <a:t> Определение объекта и предмета исследования.</a:t>
            </a:r>
          </a:p>
          <a:p>
            <a:r>
              <a:rPr lang="ru-RU" dirty="0" smtClean="0"/>
              <a:t>Выбор методов и методики проведения исследования.</a:t>
            </a:r>
          </a:p>
          <a:p>
            <a:r>
              <a:rPr lang="ru-RU" dirty="0" smtClean="0"/>
              <a:t>Описание процесса исследования.</a:t>
            </a:r>
          </a:p>
          <a:p>
            <a:r>
              <a:rPr lang="ru-RU" dirty="0" smtClean="0"/>
              <a:t>Обсуждение результатов исследования.</a:t>
            </a:r>
          </a:p>
          <a:p>
            <a:r>
              <a:rPr lang="ru-RU" dirty="0" smtClean="0"/>
              <a:t>Формулирование выводов и оценка полученных результатов.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654C5-FCA0-4446-B00E-2563A9B1133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281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Отличие проектной деятельности от исследовательской деятельности</vt:lpstr>
      <vt:lpstr>1. По определению </vt:lpstr>
      <vt:lpstr>1. По определению </vt:lpstr>
      <vt:lpstr>2. По цели </vt:lpstr>
      <vt:lpstr>2. По цели </vt:lpstr>
      <vt:lpstr>3. По наличию гипотезы </vt:lpstr>
      <vt:lpstr>4. По этапам исследования</vt:lpstr>
      <vt:lpstr>Проект – это пять «П»</vt:lpstr>
      <vt:lpstr>Этапы исследования:</vt:lpstr>
      <vt:lpstr>5. По продукту</vt:lpstr>
      <vt:lpstr>Отличие и взаимосвязь исследовательской деятельности и метода проектов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 исследовательская деятельность отличается от проектной деятельности?</dc:title>
  <dc:creator>user</dc:creator>
  <cp:lastModifiedBy>киселёвы</cp:lastModifiedBy>
  <cp:revision>18</cp:revision>
  <dcterms:created xsi:type="dcterms:W3CDTF">2012-03-15T08:08:36Z</dcterms:created>
  <dcterms:modified xsi:type="dcterms:W3CDTF">2017-01-10T03:23:18Z</dcterms:modified>
</cp:coreProperties>
</file>