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75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6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610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677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827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31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277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841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92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303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181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712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664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0725A-F854-45C3-AD6C-4FD812F41C24}" type="datetimeFigureOut">
              <a:rPr lang="ru-RU" smtClean="0"/>
              <a:t>23.07.2016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84E89-F26A-490D-86AD-41662FBAA0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44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tvet.imgsmail.ru/download/a7b78e287b4e9ba46a70937c3c1e21f7_i-2103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s://cdn.loc.gov/service/pnp/cph/3e00000/3e02000/3e02200/3e02209v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65"/>
          <p:cNvSpPr>
            <a:spLocks noChangeArrowheads="1"/>
          </p:cNvSpPr>
          <p:nvPr/>
        </p:nvSpPr>
        <p:spPr bwMode="auto">
          <a:xfrm>
            <a:off x="-22142" y="3756"/>
            <a:ext cx="9166142" cy="544924"/>
          </a:xfrm>
          <a:prstGeom prst="rect">
            <a:avLst/>
          </a:prstGeom>
          <a:gradFill rotWithShape="1">
            <a:gsLst>
              <a:gs pos="0">
                <a:srgbClr val="FFFFFF">
                  <a:tint val="50000"/>
                  <a:satMod val="300000"/>
                </a:srgbClr>
              </a:gs>
              <a:gs pos="35000">
                <a:srgbClr val="FFFFFF">
                  <a:tint val="37000"/>
                  <a:satMod val="300000"/>
                </a:srgbClr>
              </a:gs>
              <a:gs pos="100000">
                <a:srgbClr val="FFFFFF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4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Муниципальное бюджетное </a:t>
            </a:r>
            <a:r>
              <a:rPr kumimoji="1" lang="ru-RU" sz="1400" b="1" kern="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общеобразовательное учреждение города </a:t>
            </a:r>
            <a:r>
              <a:rPr kumimoji="1" lang="ru-RU" sz="14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Ульяновска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14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«Средняя </a:t>
            </a:r>
            <a:r>
              <a:rPr kumimoji="1" lang="ru-RU" sz="1400" b="1" kern="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школа </a:t>
            </a:r>
            <a:r>
              <a:rPr kumimoji="1" lang="ru-RU" sz="1400" b="1" kern="0" dirty="0">
                <a:solidFill>
                  <a:srgbClr val="002060"/>
                </a:solidFill>
                <a:latin typeface="Arial" charset="0"/>
                <a:cs typeface="Arial" charset="0"/>
              </a:rPr>
              <a:t>№48 имени Героя России Д.С. Кожемякина</a:t>
            </a:r>
            <a:r>
              <a:rPr kumimoji="1" lang="ru-RU" sz="1400" b="1" kern="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»</a:t>
            </a:r>
            <a:endParaRPr kumimoji="1" lang="ru-RU" sz="1400" b="1" kern="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63867" y="6334780"/>
            <a:ext cx="435799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Автор: Вихирева Светлана Владимировна,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биологии и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химии,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высшей категории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22142" y="2241481"/>
            <a:ext cx="9144000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kern="0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Интерактивный кроссворд</a:t>
            </a:r>
            <a:endParaRPr lang="ru-RU" sz="4000" b="1" kern="0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«ХИМИЯ И ГЕОГРАФИЯ»</a:t>
            </a:r>
            <a:endParaRPr kumimoji="0" lang="ru-RU" sz="4000" b="1" i="0" u="none" strike="noStrike" kern="0" cap="none" spc="50" normalizeH="0" baseline="0" noProof="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</a:endParaRPr>
          </a:p>
        </p:txBody>
      </p:sp>
      <p:pic>
        <p:nvPicPr>
          <p:cNvPr id="5" name="Вопрос_Неизвестный Карамзин">
            <a:hlinkClick r:id="rId3" action="ppaction://hlinksldjump"/>
          </p:cNvPr>
          <p:cNvPicPr>
            <a:picLocks noChangeAspect="1"/>
          </p:cNvPicPr>
          <p:nvPr/>
        </p:nvPicPr>
        <p:blipFill rotWithShape="1">
          <a:blip r:embed="rId4"/>
          <a:srcRect l="3773" t="18035" r="70440" b="11248"/>
          <a:stretch/>
        </p:blipFill>
        <p:spPr>
          <a:xfrm>
            <a:off x="135466" y="6155267"/>
            <a:ext cx="702733" cy="702733"/>
          </a:xfrm>
          <a:prstGeom prst="ellipse">
            <a:avLst/>
          </a:prstGeom>
        </p:spPr>
      </p:pic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1040816" y="6264317"/>
            <a:ext cx="1214446" cy="48463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ВПЕРЁД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62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Прямоугольник 100"/>
          <p:cNvSpPr>
            <a:spLocks noChangeAspect="1"/>
          </p:cNvSpPr>
          <p:nvPr/>
        </p:nvSpPr>
        <p:spPr>
          <a:xfrm>
            <a:off x="2355324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3487607" y="13212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031111" y="132142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574615" y="132155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5118119" y="132168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5661623" y="13218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6205127" y="13219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748631" y="132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292132" y="132115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292146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236839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1" name="Прямоугольник 70"/>
          <p:cNvSpPr>
            <a:spLocks noChangeAspect="1"/>
          </p:cNvSpPr>
          <p:nvPr/>
        </p:nvSpPr>
        <p:spPr>
          <a:xfrm>
            <a:off x="181532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Г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2" name="Прямоугольник 71"/>
          <p:cNvSpPr>
            <a:spLocks noChangeAspect="1"/>
          </p:cNvSpPr>
          <p:nvPr/>
        </p:nvSpPr>
        <p:spPr>
          <a:xfrm>
            <a:off x="126225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3" name="Прямоугольник 72"/>
          <p:cNvSpPr>
            <a:spLocks noChangeAspect="1"/>
          </p:cNvSpPr>
          <p:nvPr/>
        </p:nvSpPr>
        <p:spPr>
          <a:xfrm>
            <a:off x="70918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4" name="Прямоугольник 73"/>
          <p:cNvSpPr>
            <a:spLocks noChangeAspect="1"/>
          </p:cNvSpPr>
          <p:nvPr/>
        </p:nvSpPr>
        <p:spPr>
          <a:xfrm>
            <a:off x="15611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>
            <a:spLocks noChangeAspect="1"/>
          </p:cNvSpPr>
          <p:nvPr/>
        </p:nvSpPr>
        <p:spPr>
          <a:xfrm>
            <a:off x="724051" y="467827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7" name="Прямоугольник 76"/>
          <p:cNvSpPr>
            <a:spLocks noChangeAspect="1"/>
          </p:cNvSpPr>
          <p:nvPr/>
        </p:nvSpPr>
        <p:spPr>
          <a:xfrm>
            <a:off x="1275752" y="467961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>
            <a:spLocks noChangeAspect="1"/>
          </p:cNvSpPr>
          <p:nvPr/>
        </p:nvSpPr>
        <p:spPr>
          <a:xfrm>
            <a:off x="1827453" y="467560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>
            <a:spLocks noChangeAspect="1"/>
          </p:cNvSpPr>
          <p:nvPr/>
        </p:nvSpPr>
        <p:spPr>
          <a:xfrm>
            <a:off x="2379154" y="467427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>
            <a:spLocks noChangeAspect="1"/>
          </p:cNvSpPr>
          <p:nvPr/>
        </p:nvSpPr>
        <p:spPr>
          <a:xfrm>
            <a:off x="2930855" y="467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2" name="Прямоугольник 91"/>
          <p:cNvSpPr>
            <a:spLocks noChangeAspect="1"/>
          </p:cNvSpPr>
          <p:nvPr/>
        </p:nvSpPr>
        <p:spPr>
          <a:xfrm>
            <a:off x="2374763" y="58089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3" name="Прямоугольник 92"/>
          <p:cNvSpPr>
            <a:spLocks noChangeAspect="1"/>
          </p:cNvSpPr>
          <p:nvPr/>
        </p:nvSpPr>
        <p:spPr>
          <a:xfrm>
            <a:off x="1823440" y="58058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4" name="Прямоугольник 93"/>
          <p:cNvSpPr>
            <a:spLocks noChangeAspect="1"/>
          </p:cNvSpPr>
          <p:nvPr/>
        </p:nvSpPr>
        <p:spPr>
          <a:xfrm>
            <a:off x="1272117" y="580955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9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980226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8. Элемент, содержащийся в </a:t>
            </a:r>
            <a:r>
              <a:rPr lang="ru-RU" sz="2400" dirty="0" err="1" smtClean="0"/>
              <a:t>галите</a:t>
            </a:r>
            <a:r>
              <a:rPr lang="ru-RU" sz="2400" dirty="0" smtClean="0"/>
              <a:t>, сильвините, карналлите и других минералах.</a:t>
            </a:r>
            <a:endParaRPr lang="ru-RU" sz="2400" dirty="0"/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16349" y="6351540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0" name="Прямоугольник 99"/>
          <p:cNvSpPr>
            <a:spLocks noChangeAspect="1"/>
          </p:cNvSpPr>
          <p:nvPr/>
        </p:nvSpPr>
        <p:spPr>
          <a:xfrm>
            <a:off x="3475344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2" name="Прямоугольник 101"/>
          <p:cNvSpPr>
            <a:spLocks noChangeAspect="1"/>
          </p:cNvSpPr>
          <p:nvPr/>
        </p:nvSpPr>
        <p:spPr>
          <a:xfrm>
            <a:off x="4027606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3" name="Прямоугольник 102"/>
          <p:cNvSpPr>
            <a:spLocks noChangeAspect="1"/>
          </p:cNvSpPr>
          <p:nvPr/>
        </p:nvSpPr>
        <p:spPr>
          <a:xfrm>
            <a:off x="4579868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4" name="Прямоугольник 103"/>
          <p:cNvSpPr>
            <a:spLocks noChangeAspect="1"/>
          </p:cNvSpPr>
          <p:nvPr/>
        </p:nvSpPr>
        <p:spPr>
          <a:xfrm>
            <a:off x="513213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Й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5" name="Прямоугольник 104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6" name="Прямоугольник 105"/>
          <p:cNvSpPr>
            <a:spLocks noChangeAspect="1"/>
          </p:cNvSpPr>
          <p:nvPr/>
        </p:nvSpPr>
        <p:spPr>
          <a:xfrm>
            <a:off x="3480937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7" name="Прямоугольник 106"/>
          <p:cNvSpPr>
            <a:spLocks noChangeAspect="1"/>
          </p:cNvSpPr>
          <p:nvPr/>
        </p:nvSpPr>
        <p:spPr>
          <a:xfrm>
            <a:off x="4031774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8" name="Прямоугольник 107"/>
          <p:cNvSpPr>
            <a:spLocks noChangeAspect="1"/>
          </p:cNvSpPr>
          <p:nvPr/>
        </p:nvSpPr>
        <p:spPr>
          <a:xfrm>
            <a:off x="4582611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9" name="Прямоугольник 108"/>
          <p:cNvSpPr>
            <a:spLocks noChangeAspect="1"/>
          </p:cNvSpPr>
          <p:nvPr/>
        </p:nvSpPr>
        <p:spPr>
          <a:xfrm>
            <a:off x="5133449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3" name="Прямоугольник 52"/>
          <p:cNvSpPr>
            <a:spLocks noChangeAspect="1"/>
          </p:cNvSpPr>
          <p:nvPr/>
        </p:nvSpPr>
        <p:spPr>
          <a:xfrm>
            <a:off x="2925309" y="29996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474377" y="29927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4023445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Ь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572513" y="29910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Ф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5121581" y="29961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5670649" y="29875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6219719" y="29892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>
            <a:spLocks noChangeAspect="1"/>
          </p:cNvSpPr>
          <p:nvPr/>
        </p:nvSpPr>
        <p:spPr>
          <a:xfrm>
            <a:off x="4030903" y="357169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4577108" y="357284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>
            <a:spLocks noChangeAspect="1"/>
          </p:cNvSpPr>
          <p:nvPr/>
        </p:nvSpPr>
        <p:spPr>
          <a:xfrm>
            <a:off x="5123313" y="356708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5669518" y="35682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6215722" y="356938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4027607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>
            <a:spLocks noChangeAspect="1"/>
          </p:cNvSpPr>
          <p:nvPr/>
        </p:nvSpPr>
        <p:spPr>
          <a:xfrm>
            <a:off x="4034259" y="468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3" name="Прямоугольник 82"/>
          <p:cNvSpPr>
            <a:spLocks noChangeAspect="1"/>
          </p:cNvSpPr>
          <p:nvPr/>
        </p:nvSpPr>
        <p:spPr>
          <a:xfrm>
            <a:off x="2938996" y="524736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Х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>
            <a:spLocks noChangeAspect="1"/>
          </p:cNvSpPr>
          <p:nvPr/>
        </p:nvSpPr>
        <p:spPr>
          <a:xfrm>
            <a:off x="4031444" y="524642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>
            <a:spLocks noChangeAspect="1"/>
          </p:cNvSpPr>
          <p:nvPr/>
        </p:nvSpPr>
        <p:spPr>
          <a:xfrm>
            <a:off x="4577669" y="52468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>
            <a:spLocks noChangeAspect="1"/>
          </p:cNvSpPr>
          <p:nvPr/>
        </p:nvSpPr>
        <p:spPr>
          <a:xfrm>
            <a:off x="4028732" y="581016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4580055" y="580770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1" name="Прямоугольник 90"/>
          <p:cNvSpPr>
            <a:spLocks noChangeAspect="1"/>
          </p:cNvSpPr>
          <p:nvPr/>
        </p:nvSpPr>
        <p:spPr>
          <a:xfrm>
            <a:off x="5131380" y="58083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0" name="Прямоугольник 109"/>
          <p:cNvSpPr>
            <a:spLocks noChangeAspect="1"/>
          </p:cNvSpPr>
          <p:nvPr/>
        </p:nvSpPr>
        <p:spPr>
          <a:xfrm>
            <a:off x="3461464" y="35587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Ш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347453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>
            <a:spLocks noChangeAspect="1"/>
          </p:cNvSpPr>
          <p:nvPr/>
        </p:nvSpPr>
        <p:spPr>
          <a:xfrm>
            <a:off x="3482556" y="467293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>
            <a:spLocks noChangeAspect="1"/>
          </p:cNvSpPr>
          <p:nvPr/>
        </p:nvSpPr>
        <p:spPr>
          <a:xfrm>
            <a:off x="3485220" y="524596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>
            <a:spLocks noChangeAspect="1"/>
          </p:cNvSpPr>
          <p:nvPr/>
        </p:nvSpPr>
        <p:spPr>
          <a:xfrm>
            <a:off x="3477409" y="58070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5" name="Прямоугольник 74"/>
          <p:cNvSpPr>
            <a:spLocks noChangeAspect="1"/>
          </p:cNvSpPr>
          <p:nvPr/>
        </p:nvSpPr>
        <p:spPr>
          <a:xfrm>
            <a:off x="172350" y="467694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9" name="Прямоугольник 138"/>
          <p:cNvSpPr>
            <a:spLocks noChangeAspect="1"/>
          </p:cNvSpPr>
          <p:nvPr/>
        </p:nvSpPr>
        <p:spPr>
          <a:xfrm>
            <a:off x="2925022" y="521978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8" name="Прямоугольник 87"/>
          <p:cNvSpPr>
            <a:spLocks noChangeAspect="1"/>
          </p:cNvSpPr>
          <p:nvPr/>
        </p:nvSpPr>
        <p:spPr>
          <a:xfrm>
            <a:off x="2926086" y="58064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40" name="Скругленный прямоугольник 139"/>
          <p:cNvSpPr/>
          <p:nvPr/>
        </p:nvSpPr>
        <p:spPr>
          <a:xfrm>
            <a:off x="7193123" y="2117513"/>
            <a:ext cx="1769315" cy="46108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Прямоугольник 140"/>
          <p:cNvSpPr/>
          <p:nvPr/>
        </p:nvSpPr>
        <p:spPr>
          <a:xfrm rot="5400000">
            <a:off x="7356262" y="22178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2" name="Прямоугольник 141"/>
          <p:cNvSpPr/>
          <p:nvPr/>
        </p:nvSpPr>
        <p:spPr>
          <a:xfrm rot="5400000">
            <a:off x="7356357" y="261960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3" name="Прямоугольник 142"/>
          <p:cNvSpPr/>
          <p:nvPr/>
        </p:nvSpPr>
        <p:spPr>
          <a:xfrm rot="5400000">
            <a:off x="7356452" y="302134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4" name="Прямоугольник 143"/>
          <p:cNvSpPr/>
          <p:nvPr/>
        </p:nvSpPr>
        <p:spPr>
          <a:xfrm rot="5400000">
            <a:off x="7356547" y="342309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5" name="Прямоугольник 144"/>
          <p:cNvSpPr/>
          <p:nvPr/>
        </p:nvSpPr>
        <p:spPr>
          <a:xfrm rot="5400000">
            <a:off x="7355881" y="38248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6" name="Прямоугольник 145"/>
          <p:cNvSpPr/>
          <p:nvPr/>
        </p:nvSpPr>
        <p:spPr>
          <a:xfrm rot="5400000">
            <a:off x="7355976" y="422658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7" name="Прямоугольник 146"/>
          <p:cNvSpPr/>
          <p:nvPr/>
        </p:nvSpPr>
        <p:spPr>
          <a:xfrm rot="5400000">
            <a:off x="7356071" y="462832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Ё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8" name="Прямоугольник 147"/>
          <p:cNvSpPr/>
          <p:nvPr/>
        </p:nvSpPr>
        <p:spPr>
          <a:xfrm rot="5400000">
            <a:off x="7356166" y="503006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9" name="Прямоугольник 148"/>
          <p:cNvSpPr/>
          <p:nvPr/>
        </p:nvSpPr>
        <p:spPr>
          <a:xfrm rot="5400000">
            <a:off x="7355785" y="54318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0" name="Прямоугольник 149"/>
          <p:cNvSpPr/>
          <p:nvPr/>
        </p:nvSpPr>
        <p:spPr>
          <a:xfrm rot="5400000">
            <a:off x="7356637" y="583355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 rot="5400000">
            <a:off x="7355690" y="623203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 rot="5400000">
            <a:off x="7921756" y="222118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 rot="5400000">
            <a:off x="7921334" y="262292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4" name="Прямоугольник 153"/>
          <p:cNvSpPr/>
          <p:nvPr/>
        </p:nvSpPr>
        <p:spPr>
          <a:xfrm rot="5400000">
            <a:off x="7920914" y="30246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5" name="Прямоугольник 154"/>
          <p:cNvSpPr/>
          <p:nvPr/>
        </p:nvSpPr>
        <p:spPr>
          <a:xfrm rot="5400000">
            <a:off x="7920023" y="342640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6" name="Прямоугольник 155"/>
          <p:cNvSpPr/>
          <p:nvPr/>
        </p:nvSpPr>
        <p:spPr>
          <a:xfrm rot="5400000">
            <a:off x="7917347" y="38281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7" name="Прямоугольник 156"/>
          <p:cNvSpPr/>
          <p:nvPr/>
        </p:nvSpPr>
        <p:spPr>
          <a:xfrm rot="5400000">
            <a:off x="7919270" y="422987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8" name="Прямоугольник 157"/>
          <p:cNvSpPr/>
          <p:nvPr/>
        </p:nvSpPr>
        <p:spPr>
          <a:xfrm rot="5400000">
            <a:off x="7918848" y="46316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9" name="Прямоугольник 158"/>
          <p:cNvSpPr/>
          <p:nvPr/>
        </p:nvSpPr>
        <p:spPr>
          <a:xfrm rot="5400000">
            <a:off x="7918427" y="503334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 rot="5400000">
            <a:off x="7917769" y="543508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1" name="Прямоугольник 160"/>
          <p:cNvSpPr/>
          <p:nvPr/>
        </p:nvSpPr>
        <p:spPr>
          <a:xfrm rot="5400000">
            <a:off x="7917256" y="583682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 rot="5400000">
            <a:off x="8487250" y="2214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3" name="Прямоугольник 162"/>
          <p:cNvSpPr/>
          <p:nvPr/>
        </p:nvSpPr>
        <p:spPr>
          <a:xfrm rot="5400000">
            <a:off x="7920064" y="623856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4" name="Прямоугольник 163"/>
          <p:cNvSpPr/>
          <p:nvPr/>
        </p:nvSpPr>
        <p:spPr>
          <a:xfrm rot="5400000">
            <a:off x="8486313" y="2616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5" name="Прямоугольник 164"/>
          <p:cNvSpPr/>
          <p:nvPr/>
        </p:nvSpPr>
        <p:spPr>
          <a:xfrm rot="5400000">
            <a:off x="8485375" y="3018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6" name="Прямоугольник 165"/>
          <p:cNvSpPr/>
          <p:nvPr/>
        </p:nvSpPr>
        <p:spPr>
          <a:xfrm rot="5400000">
            <a:off x="8478813" y="3821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Щ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7" name="Прямоугольник 166"/>
          <p:cNvSpPr/>
          <p:nvPr/>
        </p:nvSpPr>
        <p:spPr>
          <a:xfrm rot="5400000">
            <a:off x="8483501" y="3419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8" name="Прямоугольник 167"/>
          <p:cNvSpPr/>
          <p:nvPr/>
        </p:nvSpPr>
        <p:spPr>
          <a:xfrm rot="5400000">
            <a:off x="8481626" y="4625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 rot="5400000">
            <a:off x="8482563" y="4223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Ъ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 rot="5400000">
            <a:off x="8480688" y="5026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 rot="5400000">
            <a:off x="8479751" y="5428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 rot="5400000">
            <a:off x="8477876" y="5830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0" name="Прямоугольник 179"/>
          <p:cNvSpPr/>
          <p:nvPr/>
        </p:nvSpPr>
        <p:spPr>
          <a:xfrm rot="5400000">
            <a:off x="8484438" y="623530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6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1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1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1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 tmFilter="0, 0; .2, .5; .8, .5; 1, 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2" dur="250" autoRev="1" fill="hold"/>
                                        <p:tgtEl>
                                          <p:spTgt spid="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 tmFilter="0, 0; .2, .5; .8, .5; 1, 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8" dur="250" autoRev="1" fill="hold"/>
                                        <p:tgtEl>
                                          <p:spTgt spid="1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 tmFilter="0, 0; .2, .5; .8, .5; 1, 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4" dur="250" autoRev="1" fill="hold"/>
                                        <p:tgtEl>
                                          <p:spTgt spid="1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</p:childTnLst>
        </p:cTn>
      </p:par>
    </p:tnLst>
    <p:bldLst>
      <p:bldP spid="96" grpId="0" animBg="1"/>
      <p:bldP spid="139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4" grpId="0" animBg="1"/>
      <p:bldP spid="155" grpId="0" animBg="1"/>
      <p:bldP spid="157" grpId="0" animBg="1"/>
      <p:bldP spid="159" grpId="0" animBg="1"/>
      <p:bldP spid="160" grpId="0" animBg="1"/>
      <p:bldP spid="161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Прямоугольник 100"/>
          <p:cNvSpPr>
            <a:spLocks noChangeAspect="1"/>
          </p:cNvSpPr>
          <p:nvPr/>
        </p:nvSpPr>
        <p:spPr>
          <a:xfrm>
            <a:off x="2355324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3487607" y="13212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031111" y="132142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574615" y="132155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5118119" y="132168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5661623" y="13218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6205127" y="13219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748631" y="132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292132" y="132115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292146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236839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1" name="Прямоугольник 70"/>
          <p:cNvSpPr>
            <a:spLocks noChangeAspect="1"/>
          </p:cNvSpPr>
          <p:nvPr/>
        </p:nvSpPr>
        <p:spPr>
          <a:xfrm>
            <a:off x="181532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Г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2" name="Прямоугольник 71"/>
          <p:cNvSpPr>
            <a:spLocks noChangeAspect="1"/>
          </p:cNvSpPr>
          <p:nvPr/>
        </p:nvSpPr>
        <p:spPr>
          <a:xfrm>
            <a:off x="126225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3" name="Прямоугольник 72"/>
          <p:cNvSpPr>
            <a:spLocks noChangeAspect="1"/>
          </p:cNvSpPr>
          <p:nvPr/>
        </p:nvSpPr>
        <p:spPr>
          <a:xfrm>
            <a:off x="70918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4" name="Прямоугольник 73"/>
          <p:cNvSpPr>
            <a:spLocks noChangeAspect="1"/>
          </p:cNvSpPr>
          <p:nvPr/>
        </p:nvSpPr>
        <p:spPr>
          <a:xfrm>
            <a:off x="15611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>
            <a:spLocks noChangeAspect="1"/>
          </p:cNvSpPr>
          <p:nvPr/>
        </p:nvSpPr>
        <p:spPr>
          <a:xfrm>
            <a:off x="724051" y="467827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7" name="Прямоугольник 76"/>
          <p:cNvSpPr>
            <a:spLocks noChangeAspect="1"/>
          </p:cNvSpPr>
          <p:nvPr/>
        </p:nvSpPr>
        <p:spPr>
          <a:xfrm>
            <a:off x="1275752" y="467961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>
            <a:spLocks noChangeAspect="1"/>
          </p:cNvSpPr>
          <p:nvPr/>
        </p:nvSpPr>
        <p:spPr>
          <a:xfrm>
            <a:off x="1827453" y="467560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>
            <a:spLocks noChangeAspect="1"/>
          </p:cNvSpPr>
          <p:nvPr/>
        </p:nvSpPr>
        <p:spPr>
          <a:xfrm>
            <a:off x="2379154" y="467427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>
            <a:spLocks noChangeAspect="1"/>
          </p:cNvSpPr>
          <p:nvPr/>
        </p:nvSpPr>
        <p:spPr>
          <a:xfrm>
            <a:off x="2930855" y="467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2" name="Прямоугольник 91"/>
          <p:cNvSpPr>
            <a:spLocks noChangeAspect="1"/>
          </p:cNvSpPr>
          <p:nvPr/>
        </p:nvSpPr>
        <p:spPr>
          <a:xfrm>
            <a:off x="2374763" y="58089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3" name="Прямоугольник 92"/>
          <p:cNvSpPr>
            <a:spLocks noChangeAspect="1"/>
          </p:cNvSpPr>
          <p:nvPr/>
        </p:nvSpPr>
        <p:spPr>
          <a:xfrm>
            <a:off x="1823440" y="58058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4" name="Прямоугольник 93"/>
          <p:cNvSpPr>
            <a:spLocks noChangeAspect="1"/>
          </p:cNvSpPr>
          <p:nvPr/>
        </p:nvSpPr>
        <p:spPr>
          <a:xfrm>
            <a:off x="1272117" y="580955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Г</a:t>
            </a:r>
          </a:p>
        </p:txBody>
      </p:sp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980226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9. Вещество, получаемое гидролизом природных жиров и растительных масел.</a:t>
            </a:r>
            <a:endParaRPr lang="ru-RU" sz="2400" dirty="0"/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16349" y="6351540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0" name="Прямоугольник 99"/>
          <p:cNvSpPr>
            <a:spLocks noChangeAspect="1"/>
          </p:cNvSpPr>
          <p:nvPr/>
        </p:nvSpPr>
        <p:spPr>
          <a:xfrm>
            <a:off x="3475344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2" name="Прямоугольник 101"/>
          <p:cNvSpPr>
            <a:spLocks noChangeAspect="1"/>
          </p:cNvSpPr>
          <p:nvPr/>
        </p:nvSpPr>
        <p:spPr>
          <a:xfrm>
            <a:off x="4027606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3" name="Прямоугольник 102"/>
          <p:cNvSpPr>
            <a:spLocks noChangeAspect="1"/>
          </p:cNvSpPr>
          <p:nvPr/>
        </p:nvSpPr>
        <p:spPr>
          <a:xfrm>
            <a:off x="4579868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4" name="Прямоугольник 103"/>
          <p:cNvSpPr>
            <a:spLocks noChangeAspect="1"/>
          </p:cNvSpPr>
          <p:nvPr/>
        </p:nvSpPr>
        <p:spPr>
          <a:xfrm>
            <a:off x="513213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Й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5" name="Прямоугольник 104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6" name="Прямоугольник 105"/>
          <p:cNvSpPr>
            <a:spLocks noChangeAspect="1"/>
          </p:cNvSpPr>
          <p:nvPr/>
        </p:nvSpPr>
        <p:spPr>
          <a:xfrm>
            <a:off x="3480937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7" name="Прямоугольник 106"/>
          <p:cNvSpPr>
            <a:spLocks noChangeAspect="1"/>
          </p:cNvSpPr>
          <p:nvPr/>
        </p:nvSpPr>
        <p:spPr>
          <a:xfrm>
            <a:off x="4031774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8" name="Прямоугольник 107"/>
          <p:cNvSpPr>
            <a:spLocks noChangeAspect="1"/>
          </p:cNvSpPr>
          <p:nvPr/>
        </p:nvSpPr>
        <p:spPr>
          <a:xfrm>
            <a:off x="4582611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9" name="Прямоугольник 108"/>
          <p:cNvSpPr>
            <a:spLocks noChangeAspect="1"/>
          </p:cNvSpPr>
          <p:nvPr/>
        </p:nvSpPr>
        <p:spPr>
          <a:xfrm>
            <a:off x="5133449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3" name="Прямоугольник 52"/>
          <p:cNvSpPr>
            <a:spLocks noChangeAspect="1"/>
          </p:cNvSpPr>
          <p:nvPr/>
        </p:nvSpPr>
        <p:spPr>
          <a:xfrm>
            <a:off x="2925309" y="29996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474377" y="29927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4023445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Ь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572513" y="29910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Ф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5121581" y="29961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5670649" y="29875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6219719" y="29892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>
            <a:spLocks noChangeAspect="1"/>
          </p:cNvSpPr>
          <p:nvPr/>
        </p:nvSpPr>
        <p:spPr>
          <a:xfrm>
            <a:off x="4030903" y="357169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4577108" y="357284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>
            <a:spLocks noChangeAspect="1"/>
          </p:cNvSpPr>
          <p:nvPr/>
        </p:nvSpPr>
        <p:spPr>
          <a:xfrm>
            <a:off x="5123313" y="356708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5669518" y="35682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6215722" y="356938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4027607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>
            <a:spLocks noChangeAspect="1"/>
          </p:cNvSpPr>
          <p:nvPr/>
        </p:nvSpPr>
        <p:spPr>
          <a:xfrm>
            <a:off x="4034259" y="468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3" name="Прямоугольник 82"/>
          <p:cNvSpPr>
            <a:spLocks noChangeAspect="1"/>
          </p:cNvSpPr>
          <p:nvPr/>
        </p:nvSpPr>
        <p:spPr>
          <a:xfrm>
            <a:off x="2938996" y="524736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Х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>
            <a:spLocks noChangeAspect="1"/>
          </p:cNvSpPr>
          <p:nvPr/>
        </p:nvSpPr>
        <p:spPr>
          <a:xfrm>
            <a:off x="4031444" y="524642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>
            <a:spLocks noChangeAspect="1"/>
          </p:cNvSpPr>
          <p:nvPr/>
        </p:nvSpPr>
        <p:spPr>
          <a:xfrm>
            <a:off x="4577669" y="52468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>
            <a:spLocks noChangeAspect="1"/>
          </p:cNvSpPr>
          <p:nvPr/>
        </p:nvSpPr>
        <p:spPr>
          <a:xfrm>
            <a:off x="4028732" y="581016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4580055" y="580770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1" name="Прямоугольник 90"/>
          <p:cNvSpPr>
            <a:spLocks noChangeAspect="1"/>
          </p:cNvSpPr>
          <p:nvPr/>
        </p:nvSpPr>
        <p:spPr>
          <a:xfrm>
            <a:off x="5131380" y="58083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0" name="Прямоугольник 109"/>
          <p:cNvSpPr>
            <a:spLocks noChangeAspect="1"/>
          </p:cNvSpPr>
          <p:nvPr/>
        </p:nvSpPr>
        <p:spPr>
          <a:xfrm>
            <a:off x="3461464" y="35587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Ш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347453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>
            <a:spLocks noChangeAspect="1"/>
          </p:cNvSpPr>
          <p:nvPr/>
        </p:nvSpPr>
        <p:spPr>
          <a:xfrm>
            <a:off x="3482556" y="467293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>
            <a:spLocks noChangeAspect="1"/>
          </p:cNvSpPr>
          <p:nvPr/>
        </p:nvSpPr>
        <p:spPr>
          <a:xfrm>
            <a:off x="3485220" y="524596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>
            <a:spLocks noChangeAspect="1"/>
          </p:cNvSpPr>
          <p:nvPr/>
        </p:nvSpPr>
        <p:spPr>
          <a:xfrm>
            <a:off x="3477409" y="58070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5" name="Прямоугольник 74"/>
          <p:cNvSpPr>
            <a:spLocks noChangeAspect="1"/>
          </p:cNvSpPr>
          <p:nvPr/>
        </p:nvSpPr>
        <p:spPr>
          <a:xfrm>
            <a:off x="172350" y="467694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9" name="Прямоугольник 138"/>
          <p:cNvSpPr>
            <a:spLocks noChangeAspect="1"/>
          </p:cNvSpPr>
          <p:nvPr/>
        </p:nvSpPr>
        <p:spPr>
          <a:xfrm>
            <a:off x="1266925" y="581154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9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8" name="Прямоугольник 87"/>
          <p:cNvSpPr>
            <a:spLocks noChangeAspect="1"/>
          </p:cNvSpPr>
          <p:nvPr/>
        </p:nvSpPr>
        <p:spPr>
          <a:xfrm>
            <a:off x="2926086" y="58064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7193123" y="2117513"/>
            <a:ext cx="1769315" cy="46108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 rot="5400000">
            <a:off x="7356262" y="22178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 rot="5400000">
            <a:off x="7356357" y="261960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 rot="5400000">
            <a:off x="7356452" y="302134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 rot="5400000">
            <a:off x="7356547" y="342309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 rot="5400000">
            <a:off x="7355881" y="38248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 rot="5400000">
            <a:off x="7355976" y="422658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 rot="5400000">
            <a:off x="7356071" y="462832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Ё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 rot="5400000">
            <a:off x="7356166" y="503006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 rot="5400000">
            <a:off x="7355785" y="54318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 rot="5400000">
            <a:off x="7356637" y="583355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 rot="5400000">
            <a:off x="7355690" y="623203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 rot="5400000">
            <a:off x="7921756" y="222118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 rot="5400000">
            <a:off x="7921334" y="262292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7920914" y="30246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 rot="5400000">
            <a:off x="7920023" y="342640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 rot="5400000">
            <a:off x="7917347" y="38281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 rot="5400000">
            <a:off x="7919270" y="422987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 rot="5400000">
            <a:off x="7918848" y="46316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 rot="5400000">
            <a:off x="7918427" y="503334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 rot="5400000">
            <a:off x="7917769" y="543508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 rot="5400000">
            <a:off x="7917256" y="583682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 rot="5400000">
            <a:off x="8487250" y="2214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 rot="5400000">
            <a:off x="7920064" y="623856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 rot="5400000">
            <a:off x="8486313" y="2616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135"/>
          <p:cNvSpPr/>
          <p:nvPr/>
        </p:nvSpPr>
        <p:spPr>
          <a:xfrm rot="5400000">
            <a:off x="8485375" y="3018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 rot="5400000">
            <a:off x="8478813" y="3821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Щ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3" name="Прямоугольник 172"/>
          <p:cNvSpPr/>
          <p:nvPr/>
        </p:nvSpPr>
        <p:spPr>
          <a:xfrm rot="5400000">
            <a:off x="8483501" y="3419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4" name="Прямоугольник 173"/>
          <p:cNvSpPr/>
          <p:nvPr/>
        </p:nvSpPr>
        <p:spPr>
          <a:xfrm rot="5400000">
            <a:off x="8481626" y="4625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5" name="Прямоугольник 174"/>
          <p:cNvSpPr/>
          <p:nvPr/>
        </p:nvSpPr>
        <p:spPr>
          <a:xfrm rot="5400000">
            <a:off x="8482563" y="4223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Ъ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 rot="5400000">
            <a:off x="8480688" y="5026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7" name="Прямоугольник 176"/>
          <p:cNvSpPr/>
          <p:nvPr/>
        </p:nvSpPr>
        <p:spPr>
          <a:xfrm rot="5400000">
            <a:off x="8479751" y="5428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8" name="Прямоугольник 177"/>
          <p:cNvSpPr/>
          <p:nvPr/>
        </p:nvSpPr>
        <p:spPr>
          <a:xfrm rot="5400000">
            <a:off x="8477876" y="5830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9" name="Прямоугольник 178"/>
          <p:cNvSpPr/>
          <p:nvPr/>
        </p:nvSpPr>
        <p:spPr>
          <a:xfrm rot="5400000">
            <a:off x="8484438" y="623530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1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1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1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1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1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1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</p:childTnLst>
        </p:cTn>
      </p:par>
    </p:tnLst>
    <p:bldLst>
      <p:bldP spid="96" grpId="0" animBg="1"/>
      <p:bldP spid="139" grpId="0" animBg="1"/>
      <p:bldP spid="112" grpId="0" animBg="1"/>
      <p:bldP spid="113" grpId="0" animBg="1"/>
      <p:bldP spid="114" grpId="0" animBg="1"/>
      <p:bldP spid="116" grpId="0" animBg="1"/>
      <p:bldP spid="118" grpId="0" animBg="1"/>
      <p:bldP spid="119" grpId="0" animBg="1"/>
      <p:bldP spid="120" grpId="0" animBg="1"/>
      <p:bldP spid="122" grpId="0" animBg="1"/>
      <p:bldP spid="123" grpId="0" animBg="1"/>
      <p:bldP spid="125" grpId="0" animBg="1"/>
      <p:bldP spid="127" grpId="0" animBg="1"/>
      <p:bldP spid="128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6" grpId="0" animBg="1"/>
      <p:bldP spid="137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667992" cy="1412613"/>
          </a:xfrm>
          <a:prstGeom prst="wedgeRectCallout">
            <a:avLst>
              <a:gd name="adj1" fmla="val -20967"/>
              <a:gd name="adj2" fmla="val 74161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Выдающийся химик, который открыл или принял непосредственное участие в открытии элементов и веществ, </a:t>
            </a:r>
            <a:r>
              <a:rPr lang="ru-RU" sz="2400" dirty="0" smtClean="0"/>
              <a:t>загаданных в </a:t>
            </a:r>
            <a:r>
              <a:rPr lang="ru-RU" sz="2400" dirty="0" smtClean="0"/>
              <a:t>кроссворде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7895538" y="6373368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721936" y="2244947"/>
            <a:ext cx="5069882" cy="3321668"/>
            <a:chOff x="156114" y="1321021"/>
            <a:chExt cx="7676018" cy="5029147"/>
          </a:xfrm>
        </p:grpSpPr>
        <p:sp>
          <p:nvSpPr>
            <p:cNvPr id="101" name="Прямоугольник 100"/>
            <p:cNvSpPr>
              <a:spLocks noChangeAspect="1"/>
            </p:cNvSpPr>
            <p:nvPr/>
          </p:nvSpPr>
          <p:spPr>
            <a:xfrm>
              <a:off x="2355324" y="2994469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В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2" name="Прямоугольник 1"/>
            <p:cNvSpPr>
              <a:spLocks noChangeAspect="1"/>
            </p:cNvSpPr>
            <p:nvPr/>
          </p:nvSpPr>
          <p:spPr>
            <a:xfrm>
              <a:off x="3487607" y="1321287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К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>
            <a:xfrm>
              <a:off x="4031111" y="1321420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И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4" name="Прямоугольник 3"/>
            <p:cNvSpPr>
              <a:spLocks noChangeAspect="1"/>
            </p:cNvSpPr>
            <p:nvPr/>
          </p:nvSpPr>
          <p:spPr>
            <a:xfrm>
              <a:off x="4574615" y="1321553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С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5" name="Прямоугольник 4"/>
            <p:cNvSpPr>
              <a:spLocks noChangeAspect="1"/>
            </p:cNvSpPr>
            <p:nvPr/>
          </p:nvSpPr>
          <p:spPr>
            <a:xfrm>
              <a:off x="5118119" y="1321686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Л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" name="Прямоугольник 5"/>
            <p:cNvSpPr>
              <a:spLocks noChangeAspect="1"/>
            </p:cNvSpPr>
            <p:nvPr/>
          </p:nvSpPr>
          <p:spPr>
            <a:xfrm>
              <a:off x="5661623" y="1321819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О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" name="Прямоугольник 6"/>
            <p:cNvSpPr>
              <a:spLocks noChangeAspect="1"/>
            </p:cNvSpPr>
            <p:nvPr/>
          </p:nvSpPr>
          <p:spPr>
            <a:xfrm>
              <a:off x="6205127" y="1321955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Р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" name="Прямоугольник 7"/>
            <p:cNvSpPr>
              <a:spLocks noChangeAspect="1"/>
            </p:cNvSpPr>
            <p:nvPr/>
          </p:nvSpPr>
          <p:spPr>
            <a:xfrm>
              <a:off x="6748631" y="132102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О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9" name="Прямоугольник 8"/>
            <p:cNvSpPr>
              <a:spLocks noChangeAspect="1"/>
            </p:cNvSpPr>
            <p:nvPr/>
          </p:nvSpPr>
          <p:spPr>
            <a:xfrm>
              <a:off x="7292132" y="1321154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Д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9" name="Прямоугольник 68"/>
            <p:cNvSpPr>
              <a:spLocks noChangeAspect="1"/>
            </p:cNvSpPr>
            <p:nvPr/>
          </p:nvSpPr>
          <p:spPr>
            <a:xfrm>
              <a:off x="2921464" y="414095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Н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0" name="Прямоугольник 69"/>
            <p:cNvSpPr>
              <a:spLocks noChangeAspect="1"/>
            </p:cNvSpPr>
            <p:nvPr/>
          </p:nvSpPr>
          <p:spPr>
            <a:xfrm>
              <a:off x="2368394" y="414095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А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1" name="Прямоугольник 70"/>
            <p:cNvSpPr>
              <a:spLocks noChangeAspect="1"/>
            </p:cNvSpPr>
            <p:nvPr/>
          </p:nvSpPr>
          <p:spPr>
            <a:xfrm>
              <a:off x="1815324" y="414095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Г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2" name="Прямоугольник 71"/>
            <p:cNvSpPr>
              <a:spLocks noChangeAspect="1"/>
            </p:cNvSpPr>
            <p:nvPr/>
          </p:nvSpPr>
          <p:spPr>
            <a:xfrm>
              <a:off x="1262254" y="414095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Р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3" name="Прямоугольник 72"/>
            <p:cNvSpPr>
              <a:spLocks noChangeAspect="1"/>
            </p:cNvSpPr>
            <p:nvPr/>
          </p:nvSpPr>
          <p:spPr>
            <a:xfrm>
              <a:off x="709184" y="414095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А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4" name="Прямоугольник 73"/>
            <p:cNvSpPr>
              <a:spLocks noChangeAspect="1"/>
            </p:cNvSpPr>
            <p:nvPr/>
          </p:nvSpPr>
          <p:spPr>
            <a:xfrm>
              <a:off x="156114" y="414095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М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6" name="Прямоугольник 75"/>
            <p:cNvSpPr>
              <a:spLocks noChangeAspect="1"/>
            </p:cNvSpPr>
            <p:nvPr/>
          </p:nvSpPr>
          <p:spPr>
            <a:xfrm>
              <a:off x="724051" y="4678278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О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7" name="Прямоугольник 76"/>
            <p:cNvSpPr>
              <a:spLocks noChangeAspect="1"/>
            </p:cNvSpPr>
            <p:nvPr/>
          </p:nvSpPr>
          <p:spPr>
            <a:xfrm>
              <a:off x="1275752" y="4679614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Л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8" name="Прямоугольник 77"/>
            <p:cNvSpPr>
              <a:spLocks noChangeAspect="1"/>
            </p:cNvSpPr>
            <p:nvPr/>
          </p:nvSpPr>
          <p:spPr>
            <a:xfrm>
              <a:off x="1827453" y="4675606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И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9" name="Прямоугольник 78"/>
            <p:cNvSpPr>
              <a:spLocks noChangeAspect="1"/>
            </p:cNvSpPr>
            <p:nvPr/>
          </p:nvSpPr>
          <p:spPr>
            <a:xfrm>
              <a:off x="2379154" y="4674270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Б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0" name="Прямоугольник 79"/>
            <p:cNvSpPr>
              <a:spLocks noChangeAspect="1"/>
            </p:cNvSpPr>
            <p:nvPr/>
          </p:nvSpPr>
          <p:spPr>
            <a:xfrm>
              <a:off x="2930855" y="4671598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Д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92" name="Прямоугольник 91"/>
            <p:cNvSpPr>
              <a:spLocks noChangeAspect="1"/>
            </p:cNvSpPr>
            <p:nvPr/>
          </p:nvSpPr>
          <p:spPr>
            <a:xfrm>
              <a:off x="2374763" y="5808935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И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93" name="Прямоугольник 92"/>
            <p:cNvSpPr>
              <a:spLocks noChangeAspect="1"/>
            </p:cNvSpPr>
            <p:nvPr/>
          </p:nvSpPr>
          <p:spPr>
            <a:xfrm>
              <a:off x="1823440" y="5805855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Л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94" name="Прямоугольник 93"/>
            <p:cNvSpPr>
              <a:spLocks noChangeAspect="1"/>
            </p:cNvSpPr>
            <p:nvPr/>
          </p:nvSpPr>
          <p:spPr>
            <a:xfrm>
              <a:off x="1272117" y="580955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rgbClr val="0070C0"/>
                  </a:solidFill>
                </a:rPr>
                <a:t>Г</a:t>
              </a:r>
            </a:p>
          </p:txBody>
        </p:sp>
        <p:sp>
          <p:nvSpPr>
            <p:cNvPr id="99" name="Прямоугольник 98"/>
            <p:cNvSpPr>
              <a:spLocks noChangeAspect="1"/>
            </p:cNvSpPr>
            <p:nvPr/>
          </p:nvSpPr>
          <p:spPr>
            <a:xfrm>
              <a:off x="2923082" y="186102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Б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0" name="Прямоугольник 99"/>
            <p:cNvSpPr>
              <a:spLocks noChangeAspect="1"/>
            </p:cNvSpPr>
            <p:nvPr/>
          </p:nvSpPr>
          <p:spPr>
            <a:xfrm>
              <a:off x="3475344" y="186102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А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2" name="Прямоугольник 101"/>
            <p:cNvSpPr>
              <a:spLocks noChangeAspect="1"/>
            </p:cNvSpPr>
            <p:nvPr/>
          </p:nvSpPr>
          <p:spPr>
            <a:xfrm>
              <a:off x="4027606" y="186102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Р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3" name="Прямоугольник 102"/>
            <p:cNvSpPr>
              <a:spLocks noChangeAspect="1"/>
            </p:cNvSpPr>
            <p:nvPr/>
          </p:nvSpPr>
          <p:spPr>
            <a:xfrm>
              <a:off x="4579868" y="186102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И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4" name="Прямоугольник 103"/>
            <p:cNvSpPr>
              <a:spLocks noChangeAspect="1"/>
            </p:cNvSpPr>
            <p:nvPr/>
          </p:nvSpPr>
          <p:spPr>
            <a:xfrm>
              <a:off x="5132132" y="186102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Й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5" name="Прямоугольник 104"/>
            <p:cNvSpPr>
              <a:spLocks noChangeAspect="1"/>
            </p:cNvSpPr>
            <p:nvPr/>
          </p:nvSpPr>
          <p:spPr>
            <a:xfrm>
              <a:off x="2930100" y="242067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А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6" name="Прямоугольник 105"/>
            <p:cNvSpPr>
              <a:spLocks noChangeAspect="1"/>
            </p:cNvSpPr>
            <p:nvPr/>
          </p:nvSpPr>
          <p:spPr>
            <a:xfrm>
              <a:off x="3480937" y="242067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Р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7" name="Прямоугольник 106"/>
            <p:cNvSpPr>
              <a:spLocks noChangeAspect="1"/>
            </p:cNvSpPr>
            <p:nvPr/>
          </p:nvSpPr>
          <p:spPr>
            <a:xfrm>
              <a:off x="4031774" y="242067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С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8" name="Прямоугольник 107"/>
            <p:cNvSpPr>
              <a:spLocks noChangeAspect="1"/>
            </p:cNvSpPr>
            <p:nvPr/>
          </p:nvSpPr>
          <p:spPr>
            <a:xfrm>
              <a:off x="4582611" y="242067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И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09" name="Прямоугольник 108"/>
            <p:cNvSpPr>
              <a:spLocks noChangeAspect="1"/>
            </p:cNvSpPr>
            <p:nvPr/>
          </p:nvSpPr>
          <p:spPr>
            <a:xfrm>
              <a:off x="5133449" y="242067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Н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>
            <a:xfrm>
              <a:off x="2925309" y="2999644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О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>
            <a:xfrm>
              <a:off x="3474377" y="2992744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Л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56" name="Прямоугольник 55"/>
            <p:cNvSpPr>
              <a:spLocks noChangeAspect="1"/>
            </p:cNvSpPr>
            <p:nvPr/>
          </p:nvSpPr>
          <p:spPr>
            <a:xfrm>
              <a:off x="4023445" y="2994469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Ь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>
            <a:xfrm>
              <a:off x="4572513" y="2991019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Ф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>
            <a:xfrm>
              <a:off x="5121581" y="2996194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Р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>
            <a:xfrm>
              <a:off x="5670649" y="2987569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А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0" name="Прямоугольник 59"/>
            <p:cNvSpPr>
              <a:spLocks noChangeAspect="1"/>
            </p:cNvSpPr>
            <p:nvPr/>
          </p:nvSpPr>
          <p:spPr>
            <a:xfrm>
              <a:off x="6219719" y="2989294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М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2" name="Прямоугольник 61"/>
            <p:cNvSpPr>
              <a:spLocks noChangeAspect="1"/>
            </p:cNvSpPr>
            <p:nvPr/>
          </p:nvSpPr>
          <p:spPr>
            <a:xfrm>
              <a:off x="4030903" y="3571697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В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3" name="Прямоугольник 62"/>
            <p:cNvSpPr>
              <a:spLocks noChangeAspect="1"/>
            </p:cNvSpPr>
            <p:nvPr/>
          </p:nvSpPr>
          <p:spPr>
            <a:xfrm>
              <a:off x="4577108" y="3572849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Е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4" name="Прямоугольник 63"/>
            <p:cNvSpPr>
              <a:spLocks noChangeAspect="1"/>
            </p:cNvSpPr>
            <p:nvPr/>
          </p:nvSpPr>
          <p:spPr>
            <a:xfrm>
              <a:off x="5123313" y="356708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Ц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Прямоугольник 64"/>
            <p:cNvSpPr>
              <a:spLocks noChangeAspect="1"/>
            </p:cNvSpPr>
            <p:nvPr/>
          </p:nvSpPr>
          <p:spPr>
            <a:xfrm>
              <a:off x="5669518" y="3568235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И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6" name="Прямоугольник 65"/>
            <p:cNvSpPr>
              <a:spLocks noChangeAspect="1"/>
            </p:cNvSpPr>
            <p:nvPr/>
          </p:nvSpPr>
          <p:spPr>
            <a:xfrm>
              <a:off x="6215722" y="3569389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Я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7" name="Прямоугольник 66"/>
            <p:cNvSpPr>
              <a:spLocks noChangeAspect="1"/>
            </p:cNvSpPr>
            <p:nvPr/>
          </p:nvSpPr>
          <p:spPr>
            <a:xfrm>
              <a:off x="4027607" y="414095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Ц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2" name="Прямоугольник 81"/>
            <p:cNvSpPr>
              <a:spLocks noChangeAspect="1"/>
            </p:cNvSpPr>
            <p:nvPr/>
          </p:nvSpPr>
          <p:spPr>
            <a:xfrm>
              <a:off x="4034259" y="468095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Н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3" name="Прямоугольник 82"/>
            <p:cNvSpPr>
              <a:spLocks noChangeAspect="1"/>
            </p:cNvSpPr>
            <p:nvPr/>
          </p:nvSpPr>
          <p:spPr>
            <a:xfrm>
              <a:off x="2938996" y="5247360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Х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5" name="Прямоугольник 84"/>
            <p:cNvSpPr>
              <a:spLocks noChangeAspect="1"/>
            </p:cNvSpPr>
            <p:nvPr/>
          </p:nvSpPr>
          <p:spPr>
            <a:xfrm>
              <a:off x="4031444" y="5246429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О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6" name="Прямоугольник 85"/>
            <p:cNvSpPr>
              <a:spLocks noChangeAspect="1"/>
            </p:cNvSpPr>
            <p:nvPr/>
          </p:nvSpPr>
          <p:spPr>
            <a:xfrm>
              <a:off x="4577669" y="5246894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Р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90" name="Прямоугольник 89"/>
            <p:cNvSpPr>
              <a:spLocks noChangeAspect="1"/>
            </p:cNvSpPr>
            <p:nvPr/>
          </p:nvSpPr>
          <p:spPr>
            <a:xfrm>
              <a:off x="4028732" y="5810168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Р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7" name="Прямоугольник 86"/>
            <p:cNvSpPr>
              <a:spLocks noChangeAspect="1"/>
            </p:cNvSpPr>
            <p:nvPr/>
          </p:nvSpPr>
          <p:spPr>
            <a:xfrm>
              <a:off x="4580055" y="5807703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И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91" name="Прямоугольник 90"/>
            <p:cNvSpPr>
              <a:spLocks noChangeAspect="1"/>
            </p:cNvSpPr>
            <p:nvPr/>
          </p:nvSpPr>
          <p:spPr>
            <a:xfrm>
              <a:off x="5131380" y="5808319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Н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110" name="Прямоугольник 109"/>
            <p:cNvSpPr>
              <a:spLocks noChangeAspect="1"/>
            </p:cNvSpPr>
            <p:nvPr/>
          </p:nvSpPr>
          <p:spPr>
            <a:xfrm>
              <a:off x="3461464" y="3558755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Ш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8" name="Прямоугольник 67"/>
            <p:cNvSpPr>
              <a:spLocks noChangeAspect="1"/>
            </p:cNvSpPr>
            <p:nvPr/>
          </p:nvSpPr>
          <p:spPr>
            <a:xfrm>
              <a:off x="3474534" y="414095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Е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1" name="Прямоугольник 80"/>
            <p:cNvSpPr>
              <a:spLocks noChangeAspect="1"/>
            </p:cNvSpPr>
            <p:nvPr/>
          </p:nvSpPr>
          <p:spPr>
            <a:xfrm>
              <a:off x="3482556" y="4672934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Е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4" name="Прямоугольник 83"/>
            <p:cNvSpPr>
              <a:spLocks noChangeAspect="1"/>
            </p:cNvSpPr>
            <p:nvPr/>
          </p:nvSpPr>
          <p:spPr>
            <a:xfrm>
              <a:off x="3485220" y="5245964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Л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9" name="Прямоугольник 88"/>
            <p:cNvSpPr>
              <a:spLocks noChangeAspect="1"/>
            </p:cNvSpPr>
            <p:nvPr/>
          </p:nvSpPr>
          <p:spPr>
            <a:xfrm>
              <a:off x="3477409" y="5807087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Е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75" name="Прямоугольник 74"/>
            <p:cNvSpPr>
              <a:spLocks noChangeAspect="1"/>
            </p:cNvSpPr>
            <p:nvPr/>
          </p:nvSpPr>
          <p:spPr>
            <a:xfrm>
              <a:off x="172350" y="4676942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М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88" name="Прямоугольник 87"/>
            <p:cNvSpPr>
              <a:spLocks noChangeAspect="1"/>
            </p:cNvSpPr>
            <p:nvPr/>
          </p:nvSpPr>
          <p:spPr>
            <a:xfrm>
              <a:off x="2926086" y="5806471"/>
              <a:ext cx="540000" cy="5400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Ц</a:t>
              </a:r>
              <a:endParaRPr lang="ru-RU" sz="24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5924225" y="2244946"/>
            <a:ext cx="352425" cy="33188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/>
          <a:srcRect l="16516" t="5169" r="13785" b="7980"/>
          <a:stretch/>
        </p:blipFill>
        <p:spPr>
          <a:xfrm>
            <a:off x="257648" y="2423277"/>
            <a:ext cx="2000250" cy="314324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4" name="TextBox 13"/>
          <p:cNvSpPr txBox="1"/>
          <p:nvPr/>
        </p:nvSpPr>
        <p:spPr>
          <a:xfrm rot="17245484">
            <a:off x="2675472" y="3107936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Швеция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/>
          <a:srcRect l="11094" t="11856" r="9966" b="23728"/>
          <a:stretch/>
        </p:blipFill>
        <p:spPr>
          <a:xfrm>
            <a:off x="7854215" y="288758"/>
            <a:ext cx="991402" cy="98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19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6" grpId="0" animBg="1"/>
      <p:bldP spid="12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523348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Используемые источники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92859" y="1276350"/>
            <a:ext cx="81582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dirty="0" err="1" smtClean="0"/>
              <a:t>Штремплер</a:t>
            </a:r>
            <a:r>
              <a:rPr lang="ru-RU" dirty="0" smtClean="0"/>
              <a:t> Г.И. Дидактические игры при обучении химии </a:t>
            </a:r>
            <a:r>
              <a:rPr lang="en-US" dirty="0" smtClean="0"/>
              <a:t>/</a:t>
            </a:r>
            <a:r>
              <a:rPr lang="ru-RU" dirty="0" smtClean="0"/>
              <a:t> Г.И. </a:t>
            </a:r>
            <a:r>
              <a:rPr lang="ru-RU" dirty="0" err="1" smtClean="0"/>
              <a:t>Штремплер</a:t>
            </a:r>
            <a:r>
              <a:rPr lang="ru-RU" dirty="0" smtClean="0"/>
              <a:t>, Г.А. Пичугина. – 2-е изд., стереотип. – М.: Дрофа, 2005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otvet.imgsmail.ru/download/a7b78e287b4e9ba46a70937c3c1e21f7_i-2103.jpg</a:t>
            </a:r>
            <a:r>
              <a:rPr lang="ru-RU" dirty="0" smtClean="0"/>
              <a:t> карта Скандинавского полуострова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cdn.loc.gov/service/pnp/cph/3e00000/3e02000/3e02200/3e02209v.jpg</a:t>
            </a:r>
            <a:r>
              <a:rPr lang="ru-RU" dirty="0" smtClean="0"/>
              <a:t> Карл </a:t>
            </a:r>
            <a:r>
              <a:rPr lang="ru-RU" dirty="0" err="1" smtClean="0"/>
              <a:t>Шееле</a:t>
            </a:r>
            <a:endParaRPr lang="ru-RU" dirty="0"/>
          </a:p>
        </p:txBody>
      </p:sp>
      <p:pic>
        <p:nvPicPr>
          <p:cNvPr id="6" name="Рисунок 5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1226" y="-62952"/>
            <a:ext cx="999831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96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523348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Инструкция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92858" y="910590"/>
            <a:ext cx="81582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В кроссворде по вертикали (1) зашифрованы имя и фамилия выдающегося химика</a:t>
            </a:r>
            <a:r>
              <a:rPr lang="ru-RU" sz="2400" dirty="0"/>
              <a:t>, который открыл или принял непосредственное участие в открытии элементов и веществ, </a:t>
            </a:r>
            <a:r>
              <a:rPr lang="ru-RU" sz="2400" dirty="0" smtClean="0"/>
              <a:t>о которых говорится </a:t>
            </a:r>
            <a:r>
              <a:rPr lang="ru-RU" sz="2400" dirty="0"/>
              <a:t>в кроссворде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algn="just"/>
            <a:r>
              <a:rPr lang="ru-RU" sz="2400" dirty="0"/>
              <a:t>Страна, где родился учёный, загадана под номером пять. </a:t>
            </a:r>
            <a:endParaRPr lang="ru-RU" sz="2400" dirty="0" smtClean="0"/>
          </a:p>
          <a:p>
            <a:pPr algn="just"/>
            <a:r>
              <a:rPr lang="ru-RU" sz="2400" dirty="0" smtClean="0"/>
              <a:t>По </a:t>
            </a:r>
            <a:r>
              <a:rPr lang="ru-RU" sz="2400" dirty="0" smtClean="0"/>
              <a:t>щелчку мыши на номер </a:t>
            </a:r>
            <a:r>
              <a:rPr lang="ru-RU" sz="2400" dirty="0" smtClean="0"/>
              <a:t>задания </a:t>
            </a:r>
            <a:r>
              <a:rPr lang="ru-RU" sz="2400" dirty="0" smtClean="0"/>
              <a:t>появляется вопрос.</a:t>
            </a:r>
          </a:p>
          <a:p>
            <a:pPr algn="just"/>
            <a:r>
              <a:rPr lang="ru-RU" sz="2400" dirty="0" smtClean="0"/>
              <a:t>На импровизированном пульте расположен алфавит.</a:t>
            </a:r>
          </a:p>
          <a:p>
            <a:pPr algn="just"/>
            <a:r>
              <a:rPr lang="ru-RU" sz="2400" dirty="0" smtClean="0"/>
              <a:t>При правильном выборе буква появляется в слове. При неправильном выборе буква начинает пульсировать.</a:t>
            </a:r>
          </a:p>
          <a:p>
            <a:pPr algn="just"/>
            <a:r>
              <a:rPr lang="ru-RU" sz="2400" dirty="0" smtClean="0"/>
              <a:t>Каждое слово в кроссворде отгадывается на отдельном слайде.</a:t>
            </a:r>
            <a:endParaRPr lang="ru-RU" sz="2400" dirty="0"/>
          </a:p>
          <a:p>
            <a:pPr algn="just"/>
            <a:r>
              <a:rPr lang="ru-RU" sz="2400" dirty="0" smtClean="0"/>
              <a:t>Переход на следующий слайд осуществляется по управляющей кнопке «Вперед</a:t>
            </a:r>
            <a:r>
              <a:rPr lang="ru-RU" sz="2400" dirty="0" smtClean="0"/>
              <a:t>».</a:t>
            </a:r>
          </a:p>
          <a:p>
            <a:pPr algn="just"/>
            <a:r>
              <a:rPr lang="ru-RU" sz="2400" dirty="0" smtClean="0"/>
              <a:t>Завершить показ по управляющей кнопке на последнем слайде.</a:t>
            </a:r>
            <a:endParaRPr lang="ru-RU" sz="2400" dirty="0" smtClean="0"/>
          </a:p>
        </p:txBody>
      </p:sp>
      <p:sp>
        <p:nvSpPr>
          <p:cNvPr id="140" name="Стрелка вправо 139">
            <a:hlinkClick r:id="" action="ppaction://hlinkshowjump?jump=firstslide"/>
          </p:cNvPr>
          <p:cNvSpPr/>
          <p:nvPr/>
        </p:nvSpPr>
        <p:spPr>
          <a:xfrm>
            <a:off x="7929554" y="6373368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НАЗАД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1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2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3487607" y="13212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3" name="Прямоугольник 102"/>
          <p:cNvSpPr>
            <a:spLocks noChangeAspect="1"/>
          </p:cNvSpPr>
          <p:nvPr/>
        </p:nvSpPr>
        <p:spPr>
          <a:xfrm>
            <a:off x="3489359" y="132002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1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031111" y="132142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574615" y="132155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5118119" y="132168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5661623" y="13218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6205127" y="13219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748631" y="132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292132" y="132115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>
            <a:spLocks noChangeAspect="1"/>
          </p:cNvSpPr>
          <p:nvPr/>
        </p:nvSpPr>
        <p:spPr>
          <a:xfrm>
            <a:off x="3475344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>
            <a:spLocks noChangeAspect="1"/>
          </p:cNvSpPr>
          <p:nvPr/>
        </p:nvSpPr>
        <p:spPr>
          <a:xfrm>
            <a:off x="4027606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>
            <a:spLocks noChangeAspect="1"/>
          </p:cNvSpPr>
          <p:nvPr/>
        </p:nvSpPr>
        <p:spPr>
          <a:xfrm>
            <a:off x="4579868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>
            <a:spLocks noChangeAspect="1"/>
          </p:cNvSpPr>
          <p:nvPr/>
        </p:nvSpPr>
        <p:spPr>
          <a:xfrm>
            <a:off x="513213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0" name="Прямоугольник 49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3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8" name="Прямоугольник 47"/>
          <p:cNvSpPr>
            <a:spLocks noChangeAspect="1"/>
          </p:cNvSpPr>
          <p:nvPr/>
        </p:nvSpPr>
        <p:spPr>
          <a:xfrm>
            <a:off x="3480937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9" name="Прямоугольник 48"/>
          <p:cNvSpPr>
            <a:spLocks noChangeAspect="1"/>
          </p:cNvSpPr>
          <p:nvPr/>
        </p:nvSpPr>
        <p:spPr>
          <a:xfrm>
            <a:off x="4031774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1" name="Прямоугольник 50"/>
          <p:cNvSpPr>
            <a:spLocks noChangeAspect="1"/>
          </p:cNvSpPr>
          <p:nvPr/>
        </p:nvSpPr>
        <p:spPr>
          <a:xfrm>
            <a:off x="4582611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2" name="Прямоугольник 51"/>
          <p:cNvSpPr>
            <a:spLocks noChangeAspect="1"/>
          </p:cNvSpPr>
          <p:nvPr/>
        </p:nvSpPr>
        <p:spPr>
          <a:xfrm>
            <a:off x="5133449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4" name="Прямоугольник 53"/>
          <p:cNvSpPr>
            <a:spLocks noChangeAspect="1"/>
          </p:cNvSpPr>
          <p:nvPr/>
        </p:nvSpPr>
        <p:spPr>
          <a:xfrm>
            <a:off x="2376241" y="29979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4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3" name="Прямоугольник 52"/>
          <p:cNvSpPr>
            <a:spLocks noChangeAspect="1"/>
          </p:cNvSpPr>
          <p:nvPr/>
        </p:nvSpPr>
        <p:spPr>
          <a:xfrm>
            <a:off x="2925309" y="29996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474377" y="29927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4023445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572513" y="29910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5121581" y="29961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5670649" y="29875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6219719" y="29892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1" name="Прямоугольник 60"/>
          <p:cNvSpPr>
            <a:spLocks noChangeAspect="1"/>
          </p:cNvSpPr>
          <p:nvPr/>
        </p:nvSpPr>
        <p:spPr>
          <a:xfrm>
            <a:off x="3484698" y="357054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5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>
            <a:spLocks noChangeAspect="1"/>
          </p:cNvSpPr>
          <p:nvPr/>
        </p:nvSpPr>
        <p:spPr>
          <a:xfrm>
            <a:off x="4030903" y="357169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4577108" y="357284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>
            <a:spLocks noChangeAspect="1"/>
          </p:cNvSpPr>
          <p:nvPr/>
        </p:nvSpPr>
        <p:spPr>
          <a:xfrm>
            <a:off x="5123313" y="356708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5669518" y="35682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6215722" y="356938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4027607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347453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292146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236839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1" name="Прямоугольник 70"/>
          <p:cNvSpPr>
            <a:spLocks noChangeAspect="1"/>
          </p:cNvSpPr>
          <p:nvPr/>
        </p:nvSpPr>
        <p:spPr>
          <a:xfrm>
            <a:off x="181532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2" name="Прямоугольник 71"/>
          <p:cNvSpPr>
            <a:spLocks noChangeAspect="1"/>
          </p:cNvSpPr>
          <p:nvPr/>
        </p:nvSpPr>
        <p:spPr>
          <a:xfrm>
            <a:off x="126225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3" name="Прямоугольник 72"/>
          <p:cNvSpPr>
            <a:spLocks noChangeAspect="1"/>
          </p:cNvSpPr>
          <p:nvPr/>
        </p:nvSpPr>
        <p:spPr>
          <a:xfrm>
            <a:off x="70918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4" name="Прямоугольник 73"/>
          <p:cNvSpPr>
            <a:spLocks noChangeAspect="1"/>
          </p:cNvSpPr>
          <p:nvPr/>
        </p:nvSpPr>
        <p:spPr>
          <a:xfrm>
            <a:off x="15611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6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5" name="Прямоугольник 74"/>
          <p:cNvSpPr>
            <a:spLocks noChangeAspect="1"/>
          </p:cNvSpPr>
          <p:nvPr/>
        </p:nvSpPr>
        <p:spPr>
          <a:xfrm>
            <a:off x="172350" y="467694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7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>
            <a:spLocks noChangeAspect="1"/>
          </p:cNvSpPr>
          <p:nvPr/>
        </p:nvSpPr>
        <p:spPr>
          <a:xfrm>
            <a:off x="724051" y="467827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7" name="Прямоугольник 76"/>
          <p:cNvSpPr>
            <a:spLocks noChangeAspect="1"/>
          </p:cNvSpPr>
          <p:nvPr/>
        </p:nvSpPr>
        <p:spPr>
          <a:xfrm>
            <a:off x="1275752" y="467961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>
            <a:spLocks noChangeAspect="1"/>
          </p:cNvSpPr>
          <p:nvPr/>
        </p:nvSpPr>
        <p:spPr>
          <a:xfrm>
            <a:off x="1827453" y="467560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>
            <a:spLocks noChangeAspect="1"/>
          </p:cNvSpPr>
          <p:nvPr/>
        </p:nvSpPr>
        <p:spPr>
          <a:xfrm>
            <a:off x="2379154" y="467427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>
            <a:spLocks noChangeAspect="1"/>
          </p:cNvSpPr>
          <p:nvPr/>
        </p:nvSpPr>
        <p:spPr>
          <a:xfrm>
            <a:off x="2930855" y="467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>
            <a:spLocks noChangeAspect="1"/>
          </p:cNvSpPr>
          <p:nvPr/>
        </p:nvSpPr>
        <p:spPr>
          <a:xfrm>
            <a:off x="3482556" y="467293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>
            <a:spLocks noChangeAspect="1"/>
          </p:cNvSpPr>
          <p:nvPr/>
        </p:nvSpPr>
        <p:spPr>
          <a:xfrm>
            <a:off x="4034259" y="468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3" name="Прямоугольник 82"/>
          <p:cNvSpPr>
            <a:spLocks noChangeAspect="1"/>
          </p:cNvSpPr>
          <p:nvPr/>
        </p:nvSpPr>
        <p:spPr>
          <a:xfrm>
            <a:off x="2938996" y="524736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>
            <a:spLocks noChangeAspect="1"/>
          </p:cNvSpPr>
          <p:nvPr/>
        </p:nvSpPr>
        <p:spPr>
          <a:xfrm>
            <a:off x="3485220" y="524596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>
            <a:spLocks noChangeAspect="1"/>
          </p:cNvSpPr>
          <p:nvPr/>
        </p:nvSpPr>
        <p:spPr>
          <a:xfrm>
            <a:off x="4031444" y="524642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>
            <a:spLocks noChangeAspect="1"/>
          </p:cNvSpPr>
          <p:nvPr/>
        </p:nvSpPr>
        <p:spPr>
          <a:xfrm>
            <a:off x="4577669" y="52468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8" name="Прямоугольник 87"/>
          <p:cNvSpPr>
            <a:spLocks noChangeAspect="1"/>
          </p:cNvSpPr>
          <p:nvPr/>
        </p:nvSpPr>
        <p:spPr>
          <a:xfrm>
            <a:off x="2926086" y="58064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>
            <a:spLocks noChangeAspect="1"/>
          </p:cNvSpPr>
          <p:nvPr/>
        </p:nvSpPr>
        <p:spPr>
          <a:xfrm>
            <a:off x="3477409" y="58070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>
            <a:spLocks noChangeAspect="1"/>
          </p:cNvSpPr>
          <p:nvPr/>
        </p:nvSpPr>
        <p:spPr>
          <a:xfrm>
            <a:off x="4028732" y="581016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4580055" y="580770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1" name="Прямоугольник 90"/>
          <p:cNvSpPr>
            <a:spLocks noChangeAspect="1"/>
          </p:cNvSpPr>
          <p:nvPr/>
        </p:nvSpPr>
        <p:spPr>
          <a:xfrm>
            <a:off x="5131380" y="58083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2" name="Прямоугольник 91"/>
          <p:cNvSpPr>
            <a:spLocks noChangeAspect="1"/>
          </p:cNvSpPr>
          <p:nvPr/>
        </p:nvSpPr>
        <p:spPr>
          <a:xfrm>
            <a:off x="2374763" y="58089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3" name="Прямоугольник 92"/>
          <p:cNvSpPr>
            <a:spLocks noChangeAspect="1"/>
          </p:cNvSpPr>
          <p:nvPr/>
        </p:nvSpPr>
        <p:spPr>
          <a:xfrm>
            <a:off x="1823440" y="58058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4" name="Прямоугольник 93"/>
          <p:cNvSpPr>
            <a:spLocks noChangeAspect="1"/>
          </p:cNvSpPr>
          <p:nvPr/>
        </p:nvSpPr>
        <p:spPr>
          <a:xfrm>
            <a:off x="1272117" y="580955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9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980226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1. Самый распространённый на Земле химический элемент.</a:t>
            </a:r>
            <a:endParaRPr lang="ru-RU" sz="2400" dirty="0"/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7194611" y="2115564"/>
            <a:ext cx="1769315" cy="46108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 rot="5400000">
            <a:off x="7357750" y="221591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 rot="5400000">
            <a:off x="7357845" y="261765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 rot="5400000">
            <a:off x="7357940" y="301940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 rot="5400000">
            <a:off x="7358035" y="342114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 rot="5400000">
            <a:off x="7357369" y="38228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 rot="5400000">
            <a:off x="7357464" y="422463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 rot="5400000">
            <a:off x="7357559" y="462637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Ё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 rot="5400000">
            <a:off x="7357654" y="502811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 rot="5400000">
            <a:off x="7357273" y="5429862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 rot="5400000">
            <a:off x="7358125" y="583160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 rot="5400000">
            <a:off x="7357178" y="623008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 rot="5400000">
            <a:off x="7923244" y="221924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 rot="5400000">
            <a:off x="7922822" y="262097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 rot="5400000">
            <a:off x="7922402" y="302271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 rot="5400000">
            <a:off x="7921511" y="342445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 rot="5400000">
            <a:off x="7918835" y="382618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 rot="5400000">
            <a:off x="7920758" y="422792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 rot="5400000">
            <a:off x="7920336" y="4629662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 rot="5400000">
            <a:off x="7919915" y="503139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 rot="5400000">
            <a:off x="7919257" y="54331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7918744" y="583487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 rot="5400000">
            <a:off x="8488738" y="22125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 rot="5400000">
            <a:off x="7921552" y="623661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 rot="5400000">
            <a:off x="8487801" y="26143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 rot="5400000">
            <a:off x="8486863" y="30160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 rot="5400000">
            <a:off x="8480301" y="38195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Щ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 rot="5400000">
            <a:off x="8484989" y="34178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 rot="5400000">
            <a:off x="8483114" y="46230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 rot="5400000">
            <a:off x="8484051" y="42213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Ъ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 rot="5400000">
            <a:off x="8482176" y="50248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 rot="5400000">
            <a:off x="8481239" y="54265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135"/>
          <p:cNvSpPr/>
          <p:nvPr/>
        </p:nvSpPr>
        <p:spPr>
          <a:xfrm rot="5400000">
            <a:off x="8479364" y="58283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 rot="5400000">
            <a:off x="8485926" y="6233352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16349" y="6351540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76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1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1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1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1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1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7" dur="25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</p:childTnLst>
        </p:cTn>
      </p:par>
    </p:tnLst>
    <p:bldLst>
      <p:bldP spid="103" grpId="0" animBg="1"/>
      <p:bldP spid="96" grpId="0" animBg="1"/>
      <p:bldP spid="105" grpId="0" animBg="1"/>
      <p:bldP spid="106" grpId="0" animBg="1"/>
      <p:bldP spid="107" grpId="0" animBg="1"/>
      <p:bldP spid="108" grpId="0" animBg="1"/>
      <p:bldP spid="110" grpId="0" animBg="1"/>
      <p:bldP spid="111" grpId="0" animBg="1"/>
      <p:bldP spid="112" grpId="0" animBg="1"/>
      <p:bldP spid="113" grpId="0" animBg="1"/>
      <p:bldP spid="115" grpId="0" animBg="1"/>
      <p:bldP spid="118" grpId="0" animBg="1"/>
      <p:bldP spid="119" grpId="0" animBg="1"/>
      <p:bldP spid="121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3487607" y="13212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031111" y="132142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574615" y="132155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5118119" y="132168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5661623" y="13218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6205127" y="13219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748631" y="132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292132" y="132115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1" name="Прямоугольник 100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9" name="Прямоугольник 138"/>
          <p:cNvSpPr>
            <a:spLocks noChangeAspect="1"/>
          </p:cNvSpPr>
          <p:nvPr/>
        </p:nvSpPr>
        <p:spPr>
          <a:xfrm>
            <a:off x="3475344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40" name="Прямоугольник 139"/>
          <p:cNvSpPr>
            <a:spLocks noChangeAspect="1"/>
          </p:cNvSpPr>
          <p:nvPr/>
        </p:nvSpPr>
        <p:spPr>
          <a:xfrm>
            <a:off x="4027606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41" name="Прямоугольник 140"/>
          <p:cNvSpPr>
            <a:spLocks noChangeAspect="1"/>
          </p:cNvSpPr>
          <p:nvPr/>
        </p:nvSpPr>
        <p:spPr>
          <a:xfrm>
            <a:off x="4579868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42" name="Прямоугольник 141"/>
          <p:cNvSpPr>
            <a:spLocks noChangeAspect="1"/>
          </p:cNvSpPr>
          <p:nvPr/>
        </p:nvSpPr>
        <p:spPr>
          <a:xfrm>
            <a:off x="513213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Й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2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0" name="Прямоугольник 49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3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8" name="Прямоугольник 47"/>
          <p:cNvSpPr>
            <a:spLocks noChangeAspect="1"/>
          </p:cNvSpPr>
          <p:nvPr/>
        </p:nvSpPr>
        <p:spPr>
          <a:xfrm>
            <a:off x="3480937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9" name="Прямоугольник 48"/>
          <p:cNvSpPr>
            <a:spLocks noChangeAspect="1"/>
          </p:cNvSpPr>
          <p:nvPr/>
        </p:nvSpPr>
        <p:spPr>
          <a:xfrm>
            <a:off x="4031774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1" name="Прямоугольник 50"/>
          <p:cNvSpPr>
            <a:spLocks noChangeAspect="1"/>
          </p:cNvSpPr>
          <p:nvPr/>
        </p:nvSpPr>
        <p:spPr>
          <a:xfrm>
            <a:off x="4582611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2" name="Прямоугольник 51"/>
          <p:cNvSpPr>
            <a:spLocks noChangeAspect="1"/>
          </p:cNvSpPr>
          <p:nvPr/>
        </p:nvSpPr>
        <p:spPr>
          <a:xfrm>
            <a:off x="5133449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4" name="Прямоугольник 53"/>
          <p:cNvSpPr>
            <a:spLocks noChangeAspect="1"/>
          </p:cNvSpPr>
          <p:nvPr/>
        </p:nvSpPr>
        <p:spPr>
          <a:xfrm>
            <a:off x="2376241" y="29979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4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3" name="Прямоугольник 52"/>
          <p:cNvSpPr>
            <a:spLocks noChangeAspect="1"/>
          </p:cNvSpPr>
          <p:nvPr/>
        </p:nvSpPr>
        <p:spPr>
          <a:xfrm>
            <a:off x="2925309" y="29996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474377" y="29927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4023445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572513" y="29910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5121581" y="29961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5670649" y="29875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6219719" y="29892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1" name="Прямоугольник 60"/>
          <p:cNvSpPr>
            <a:spLocks noChangeAspect="1"/>
          </p:cNvSpPr>
          <p:nvPr/>
        </p:nvSpPr>
        <p:spPr>
          <a:xfrm>
            <a:off x="3484698" y="357054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5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>
            <a:spLocks noChangeAspect="1"/>
          </p:cNvSpPr>
          <p:nvPr/>
        </p:nvSpPr>
        <p:spPr>
          <a:xfrm>
            <a:off x="4030903" y="357169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4577108" y="357284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>
            <a:spLocks noChangeAspect="1"/>
          </p:cNvSpPr>
          <p:nvPr/>
        </p:nvSpPr>
        <p:spPr>
          <a:xfrm>
            <a:off x="5123313" y="356708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5669518" y="35682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6215722" y="356938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4027607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347453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292146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236839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1" name="Прямоугольник 70"/>
          <p:cNvSpPr>
            <a:spLocks noChangeAspect="1"/>
          </p:cNvSpPr>
          <p:nvPr/>
        </p:nvSpPr>
        <p:spPr>
          <a:xfrm>
            <a:off x="181532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2" name="Прямоугольник 71"/>
          <p:cNvSpPr>
            <a:spLocks noChangeAspect="1"/>
          </p:cNvSpPr>
          <p:nvPr/>
        </p:nvSpPr>
        <p:spPr>
          <a:xfrm>
            <a:off x="126225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3" name="Прямоугольник 72"/>
          <p:cNvSpPr>
            <a:spLocks noChangeAspect="1"/>
          </p:cNvSpPr>
          <p:nvPr/>
        </p:nvSpPr>
        <p:spPr>
          <a:xfrm>
            <a:off x="70918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4" name="Прямоугольник 73"/>
          <p:cNvSpPr>
            <a:spLocks noChangeAspect="1"/>
          </p:cNvSpPr>
          <p:nvPr/>
        </p:nvSpPr>
        <p:spPr>
          <a:xfrm>
            <a:off x="15611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6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5" name="Прямоугольник 74"/>
          <p:cNvSpPr>
            <a:spLocks noChangeAspect="1"/>
          </p:cNvSpPr>
          <p:nvPr/>
        </p:nvSpPr>
        <p:spPr>
          <a:xfrm>
            <a:off x="172350" y="467694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7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>
            <a:spLocks noChangeAspect="1"/>
          </p:cNvSpPr>
          <p:nvPr/>
        </p:nvSpPr>
        <p:spPr>
          <a:xfrm>
            <a:off x="724051" y="467827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7" name="Прямоугольник 76"/>
          <p:cNvSpPr>
            <a:spLocks noChangeAspect="1"/>
          </p:cNvSpPr>
          <p:nvPr/>
        </p:nvSpPr>
        <p:spPr>
          <a:xfrm>
            <a:off x="1275752" y="467961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>
            <a:spLocks noChangeAspect="1"/>
          </p:cNvSpPr>
          <p:nvPr/>
        </p:nvSpPr>
        <p:spPr>
          <a:xfrm>
            <a:off x="1827453" y="467560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>
            <a:spLocks noChangeAspect="1"/>
          </p:cNvSpPr>
          <p:nvPr/>
        </p:nvSpPr>
        <p:spPr>
          <a:xfrm>
            <a:off x="2379154" y="467427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>
            <a:spLocks noChangeAspect="1"/>
          </p:cNvSpPr>
          <p:nvPr/>
        </p:nvSpPr>
        <p:spPr>
          <a:xfrm>
            <a:off x="2930855" y="467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>
            <a:spLocks noChangeAspect="1"/>
          </p:cNvSpPr>
          <p:nvPr/>
        </p:nvSpPr>
        <p:spPr>
          <a:xfrm>
            <a:off x="3482556" y="467293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>
            <a:spLocks noChangeAspect="1"/>
          </p:cNvSpPr>
          <p:nvPr/>
        </p:nvSpPr>
        <p:spPr>
          <a:xfrm>
            <a:off x="4034259" y="468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3" name="Прямоугольник 82"/>
          <p:cNvSpPr>
            <a:spLocks noChangeAspect="1"/>
          </p:cNvSpPr>
          <p:nvPr/>
        </p:nvSpPr>
        <p:spPr>
          <a:xfrm>
            <a:off x="2938996" y="524736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>
            <a:spLocks noChangeAspect="1"/>
          </p:cNvSpPr>
          <p:nvPr/>
        </p:nvSpPr>
        <p:spPr>
          <a:xfrm>
            <a:off x="3485220" y="524596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>
            <a:spLocks noChangeAspect="1"/>
          </p:cNvSpPr>
          <p:nvPr/>
        </p:nvSpPr>
        <p:spPr>
          <a:xfrm>
            <a:off x="4031444" y="524642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>
            <a:spLocks noChangeAspect="1"/>
          </p:cNvSpPr>
          <p:nvPr/>
        </p:nvSpPr>
        <p:spPr>
          <a:xfrm>
            <a:off x="4577669" y="52468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8" name="Прямоугольник 87"/>
          <p:cNvSpPr>
            <a:spLocks noChangeAspect="1"/>
          </p:cNvSpPr>
          <p:nvPr/>
        </p:nvSpPr>
        <p:spPr>
          <a:xfrm>
            <a:off x="2926086" y="58064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>
            <a:spLocks noChangeAspect="1"/>
          </p:cNvSpPr>
          <p:nvPr/>
        </p:nvSpPr>
        <p:spPr>
          <a:xfrm>
            <a:off x="3477409" y="58070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>
            <a:spLocks noChangeAspect="1"/>
          </p:cNvSpPr>
          <p:nvPr/>
        </p:nvSpPr>
        <p:spPr>
          <a:xfrm>
            <a:off x="4028732" y="581016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4580055" y="580770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1" name="Прямоугольник 90"/>
          <p:cNvSpPr>
            <a:spLocks noChangeAspect="1"/>
          </p:cNvSpPr>
          <p:nvPr/>
        </p:nvSpPr>
        <p:spPr>
          <a:xfrm>
            <a:off x="5131380" y="58083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2" name="Прямоугольник 91"/>
          <p:cNvSpPr>
            <a:spLocks noChangeAspect="1"/>
          </p:cNvSpPr>
          <p:nvPr/>
        </p:nvSpPr>
        <p:spPr>
          <a:xfrm>
            <a:off x="2374763" y="58089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3" name="Прямоугольник 92"/>
          <p:cNvSpPr>
            <a:spLocks noChangeAspect="1"/>
          </p:cNvSpPr>
          <p:nvPr/>
        </p:nvSpPr>
        <p:spPr>
          <a:xfrm>
            <a:off x="1823440" y="58058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4" name="Прямоугольник 93"/>
          <p:cNvSpPr>
            <a:spLocks noChangeAspect="1"/>
          </p:cNvSpPr>
          <p:nvPr/>
        </p:nvSpPr>
        <p:spPr>
          <a:xfrm>
            <a:off x="1272117" y="580955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9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980226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2. Элемент, обнаруженный впервые в тяжёлом шпате.</a:t>
            </a:r>
            <a:endParaRPr lang="ru-RU" sz="2400" dirty="0"/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16349" y="6351540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3" name="Скругленный прямоугольник 142"/>
          <p:cNvSpPr/>
          <p:nvPr/>
        </p:nvSpPr>
        <p:spPr>
          <a:xfrm>
            <a:off x="7194611" y="2115564"/>
            <a:ext cx="1769315" cy="46108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 rot="5400000">
            <a:off x="7357750" y="221591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5" name="Прямоугольник 144"/>
          <p:cNvSpPr/>
          <p:nvPr/>
        </p:nvSpPr>
        <p:spPr>
          <a:xfrm rot="5400000">
            <a:off x="7357845" y="261765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6" name="Прямоугольник 145"/>
          <p:cNvSpPr/>
          <p:nvPr/>
        </p:nvSpPr>
        <p:spPr>
          <a:xfrm rot="5400000">
            <a:off x="7357940" y="301940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7" name="Прямоугольник 146"/>
          <p:cNvSpPr/>
          <p:nvPr/>
        </p:nvSpPr>
        <p:spPr>
          <a:xfrm rot="5400000">
            <a:off x="7358035" y="342114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8" name="Прямоугольник 147"/>
          <p:cNvSpPr/>
          <p:nvPr/>
        </p:nvSpPr>
        <p:spPr>
          <a:xfrm rot="5400000">
            <a:off x="7357369" y="38228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9" name="Прямоугольник 148"/>
          <p:cNvSpPr/>
          <p:nvPr/>
        </p:nvSpPr>
        <p:spPr>
          <a:xfrm rot="5400000">
            <a:off x="7357464" y="422463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0" name="Прямоугольник 149"/>
          <p:cNvSpPr/>
          <p:nvPr/>
        </p:nvSpPr>
        <p:spPr>
          <a:xfrm rot="5400000">
            <a:off x="7357559" y="462637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Ё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 rot="5400000">
            <a:off x="7357654" y="502811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 rot="5400000">
            <a:off x="7357273" y="5429862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 rot="5400000">
            <a:off x="7358125" y="583160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4" name="Прямоугольник 153"/>
          <p:cNvSpPr/>
          <p:nvPr/>
        </p:nvSpPr>
        <p:spPr>
          <a:xfrm rot="5400000">
            <a:off x="7357178" y="623008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5" name="Прямоугольник 154"/>
          <p:cNvSpPr/>
          <p:nvPr/>
        </p:nvSpPr>
        <p:spPr>
          <a:xfrm rot="5400000">
            <a:off x="7923244" y="221924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6" name="Прямоугольник 155"/>
          <p:cNvSpPr/>
          <p:nvPr/>
        </p:nvSpPr>
        <p:spPr>
          <a:xfrm rot="5400000">
            <a:off x="7922822" y="262097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7" name="Прямоугольник 156"/>
          <p:cNvSpPr/>
          <p:nvPr/>
        </p:nvSpPr>
        <p:spPr>
          <a:xfrm rot="5400000">
            <a:off x="7922402" y="302271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8" name="Прямоугольник 157"/>
          <p:cNvSpPr/>
          <p:nvPr/>
        </p:nvSpPr>
        <p:spPr>
          <a:xfrm rot="5400000">
            <a:off x="7921511" y="342445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9" name="Прямоугольник 158"/>
          <p:cNvSpPr/>
          <p:nvPr/>
        </p:nvSpPr>
        <p:spPr>
          <a:xfrm rot="5400000">
            <a:off x="7918835" y="382618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 rot="5400000">
            <a:off x="7920758" y="422792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1" name="Прямоугольник 160"/>
          <p:cNvSpPr/>
          <p:nvPr/>
        </p:nvSpPr>
        <p:spPr>
          <a:xfrm rot="5400000">
            <a:off x="7920336" y="4629662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 rot="5400000">
            <a:off x="7919915" y="503139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3" name="Прямоугольник 162"/>
          <p:cNvSpPr/>
          <p:nvPr/>
        </p:nvSpPr>
        <p:spPr>
          <a:xfrm rot="5400000">
            <a:off x="7919257" y="54331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4" name="Прямоугольник 163"/>
          <p:cNvSpPr/>
          <p:nvPr/>
        </p:nvSpPr>
        <p:spPr>
          <a:xfrm rot="5400000">
            <a:off x="7918744" y="583487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5" name="Прямоугольник 164"/>
          <p:cNvSpPr/>
          <p:nvPr/>
        </p:nvSpPr>
        <p:spPr>
          <a:xfrm rot="5400000">
            <a:off x="8488738" y="22125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6" name="Прямоугольник 165"/>
          <p:cNvSpPr/>
          <p:nvPr/>
        </p:nvSpPr>
        <p:spPr>
          <a:xfrm rot="5400000">
            <a:off x="7921552" y="623661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7" name="Прямоугольник 166"/>
          <p:cNvSpPr/>
          <p:nvPr/>
        </p:nvSpPr>
        <p:spPr>
          <a:xfrm rot="5400000">
            <a:off x="8487801" y="26143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8" name="Прямоугольник 167"/>
          <p:cNvSpPr/>
          <p:nvPr/>
        </p:nvSpPr>
        <p:spPr>
          <a:xfrm rot="5400000">
            <a:off x="8486863" y="30160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 rot="5400000">
            <a:off x="8480301" y="38195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Щ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 rot="5400000">
            <a:off x="8484989" y="34178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 rot="5400000">
            <a:off x="8483114" y="46230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 rot="5400000">
            <a:off x="8484051" y="42213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Ъ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3" name="Прямоугольник 172"/>
          <p:cNvSpPr/>
          <p:nvPr/>
        </p:nvSpPr>
        <p:spPr>
          <a:xfrm rot="5400000">
            <a:off x="8482176" y="50248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4" name="Прямоугольник 173"/>
          <p:cNvSpPr/>
          <p:nvPr/>
        </p:nvSpPr>
        <p:spPr>
          <a:xfrm rot="5400000">
            <a:off x="8481239" y="542658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5" name="Прямоугольник 174"/>
          <p:cNvSpPr/>
          <p:nvPr/>
        </p:nvSpPr>
        <p:spPr>
          <a:xfrm rot="5400000">
            <a:off x="8479364" y="58283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 rot="5400000">
            <a:off x="8485926" y="6233352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01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1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1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1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1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1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 tmFilter="0, 0; .2, .5; .8, .5; 1, 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250" autoRev="1" fill="hold"/>
                                        <p:tgtEl>
                                          <p:spTgt spid="1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1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 tmFilter="0, 0; .2, .5; .8, .5; 1, 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250" autoRev="1" fill="hold"/>
                                        <p:tgtEl>
                                          <p:spTgt spid="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1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 tmFilter="0, 0; .2, .5; .8, .5; 1, 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250" autoRev="1" fill="hold"/>
                                        <p:tgtEl>
                                          <p:spTgt spid="1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 tmFilter="0, 0; .2, .5; .8, .5; 1, 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7" dur="250" autoRev="1" fill="hold"/>
                                        <p:tgtEl>
                                          <p:spTgt spid="1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 tmFilter="0, 0; .2, .5; .8, .5; 1, 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3" dur="250" autoRev="1" fill="hold"/>
                                        <p:tgtEl>
                                          <p:spTgt spid="1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 tmFilter="0, 0; .2, .5; .8, .5; 1, 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9" dur="250" autoRev="1" fill="hold"/>
                                        <p:tgtEl>
                                          <p:spTgt spid="1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</p:childTnLst>
        </p:cTn>
      </p:par>
    </p:tnLst>
    <p:bldLst>
      <p:bldP spid="11" grpId="0" animBg="1"/>
      <p:bldP spid="96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3487607" y="13212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031111" y="132142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574615" y="132155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5118119" y="132168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5661623" y="13218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6205127" y="13219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748631" y="132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292132" y="132115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4" name="Прямоугольник 53"/>
          <p:cNvSpPr>
            <a:spLocks noChangeAspect="1"/>
          </p:cNvSpPr>
          <p:nvPr/>
        </p:nvSpPr>
        <p:spPr>
          <a:xfrm>
            <a:off x="2376241" y="29979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4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292146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236839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1" name="Прямоугольник 70"/>
          <p:cNvSpPr>
            <a:spLocks noChangeAspect="1"/>
          </p:cNvSpPr>
          <p:nvPr/>
        </p:nvSpPr>
        <p:spPr>
          <a:xfrm>
            <a:off x="181532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2" name="Прямоугольник 71"/>
          <p:cNvSpPr>
            <a:spLocks noChangeAspect="1"/>
          </p:cNvSpPr>
          <p:nvPr/>
        </p:nvSpPr>
        <p:spPr>
          <a:xfrm>
            <a:off x="126225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3" name="Прямоугольник 72"/>
          <p:cNvSpPr>
            <a:spLocks noChangeAspect="1"/>
          </p:cNvSpPr>
          <p:nvPr/>
        </p:nvSpPr>
        <p:spPr>
          <a:xfrm>
            <a:off x="70918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4" name="Прямоугольник 73"/>
          <p:cNvSpPr>
            <a:spLocks noChangeAspect="1"/>
          </p:cNvSpPr>
          <p:nvPr/>
        </p:nvSpPr>
        <p:spPr>
          <a:xfrm>
            <a:off x="15611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6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5" name="Прямоугольник 74"/>
          <p:cNvSpPr>
            <a:spLocks noChangeAspect="1"/>
          </p:cNvSpPr>
          <p:nvPr/>
        </p:nvSpPr>
        <p:spPr>
          <a:xfrm>
            <a:off x="172350" y="467694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7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>
            <a:spLocks noChangeAspect="1"/>
          </p:cNvSpPr>
          <p:nvPr/>
        </p:nvSpPr>
        <p:spPr>
          <a:xfrm>
            <a:off x="724051" y="467827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7" name="Прямоугольник 76"/>
          <p:cNvSpPr>
            <a:spLocks noChangeAspect="1"/>
          </p:cNvSpPr>
          <p:nvPr/>
        </p:nvSpPr>
        <p:spPr>
          <a:xfrm>
            <a:off x="1275752" y="467961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>
            <a:spLocks noChangeAspect="1"/>
          </p:cNvSpPr>
          <p:nvPr/>
        </p:nvSpPr>
        <p:spPr>
          <a:xfrm>
            <a:off x="1827453" y="467560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>
            <a:spLocks noChangeAspect="1"/>
          </p:cNvSpPr>
          <p:nvPr/>
        </p:nvSpPr>
        <p:spPr>
          <a:xfrm>
            <a:off x="2379154" y="467427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>
            <a:spLocks noChangeAspect="1"/>
          </p:cNvSpPr>
          <p:nvPr/>
        </p:nvSpPr>
        <p:spPr>
          <a:xfrm>
            <a:off x="2930855" y="467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2" name="Прямоугольник 91"/>
          <p:cNvSpPr>
            <a:spLocks noChangeAspect="1"/>
          </p:cNvSpPr>
          <p:nvPr/>
        </p:nvSpPr>
        <p:spPr>
          <a:xfrm>
            <a:off x="2374763" y="58089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3" name="Прямоугольник 92"/>
          <p:cNvSpPr>
            <a:spLocks noChangeAspect="1"/>
          </p:cNvSpPr>
          <p:nvPr/>
        </p:nvSpPr>
        <p:spPr>
          <a:xfrm>
            <a:off x="1823440" y="58058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4" name="Прямоугольник 93"/>
          <p:cNvSpPr>
            <a:spLocks noChangeAspect="1"/>
          </p:cNvSpPr>
          <p:nvPr/>
        </p:nvSpPr>
        <p:spPr>
          <a:xfrm>
            <a:off x="1272117" y="580955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9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980226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3. Летучее соединение элемента, известного с древних времён своей ядовитостью.</a:t>
            </a:r>
            <a:endParaRPr lang="ru-RU" sz="2400" dirty="0"/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16349" y="6351540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0" name="Прямоугольник 99"/>
          <p:cNvSpPr>
            <a:spLocks noChangeAspect="1"/>
          </p:cNvSpPr>
          <p:nvPr/>
        </p:nvSpPr>
        <p:spPr>
          <a:xfrm>
            <a:off x="3475344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2" name="Прямоугольник 101"/>
          <p:cNvSpPr>
            <a:spLocks noChangeAspect="1"/>
          </p:cNvSpPr>
          <p:nvPr/>
        </p:nvSpPr>
        <p:spPr>
          <a:xfrm>
            <a:off x="4027606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3" name="Прямоугольник 102"/>
          <p:cNvSpPr>
            <a:spLocks noChangeAspect="1"/>
          </p:cNvSpPr>
          <p:nvPr/>
        </p:nvSpPr>
        <p:spPr>
          <a:xfrm>
            <a:off x="4579868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4" name="Прямоугольник 103"/>
          <p:cNvSpPr>
            <a:spLocks noChangeAspect="1"/>
          </p:cNvSpPr>
          <p:nvPr/>
        </p:nvSpPr>
        <p:spPr>
          <a:xfrm>
            <a:off x="513213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Й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5" name="Прямоугольник 104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6" name="Прямоугольник 105"/>
          <p:cNvSpPr>
            <a:spLocks noChangeAspect="1"/>
          </p:cNvSpPr>
          <p:nvPr/>
        </p:nvSpPr>
        <p:spPr>
          <a:xfrm>
            <a:off x="3480937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7" name="Прямоугольник 106"/>
          <p:cNvSpPr>
            <a:spLocks noChangeAspect="1"/>
          </p:cNvSpPr>
          <p:nvPr/>
        </p:nvSpPr>
        <p:spPr>
          <a:xfrm>
            <a:off x="4031774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8" name="Прямоугольник 107"/>
          <p:cNvSpPr>
            <a:spLocks noChangeAspect="1"/>
          </p:cNvSpPr>
          <p:nvPr/>
        </p:nvSpPr>
        <p:spPr>
          <a:xfrm>
            <a:off x="4582611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9" name="Прямоугольник 108"/>
          <p:cNvSpPr>
            <a:spLocks noChangeAspect="1"/>
          </p:cNvSpPr>
          <p:nvPr/>
        </p:nvSpPr>
        <p:spPr>
          <a:xfrm>
            <a:off x="5133449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7193123" y="2117513"/>
            <a:ext cx="1769315" cy="46108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 rot="5400000">
            <a:off x="7356262" y="22178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 rot="5400000">
            <a:off x="7356357" y="261960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 rot="5400000">
            <a:off x="7356452" y="302134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 rot="5400000">
            <a:off x="7356547" y="342309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 rot="5400000">
            <a:off x="7355881" y="38248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 rot="5400000">
            <a:off x="7355976" y="422658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 rot="5400000">
            <a:off x="7356071" y="462832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Ё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 rot="5400000">
            <a:off x="7356166" y="503006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 rot="5400000">
            <a:off x="7355785" y="54318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 rot="5400000">
            <a:off x="7356637" y="583355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 rot="5400000">
            <a:off x="7355690" y="623203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 rot="5400000">
            <a:off x="7921756" y="222118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 rot="5400000">
            <a:off x="7921334" y="262292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 rot="5400000">
            <a:off x="7920914" y="30246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7920023" y="342640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 rot="5400000">
            <a:off x="7917347" y="38281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 rot="5400000">
            <a:off x="7919270" y="422987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 rot="5400000">
            <a:off x="7918848" y="46316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 rot="5400000">
            <a:off x="7918427" y="503334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 rot="5400000">
            <a:off x="7917769" y="543508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 rot="5400000">
            <a:off x="7917256" y="583682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 rot="5400000">
            <a:off x="8487250" y="2214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 rot="5400000">
            <a:off x="7920064" y="623856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 rot="5400000">
            <a:off x="8486313" y="2616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 rot="5400000">
            <a:off x="8485375" y="3018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135"/>
          <p:cNvSpPr/>
          <p:nvPr/>
        </p:nvSpPr>
        <p:spPr>
          <a:xfrm rot="5400000">
            <a:off x="8478813" y="3821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Щ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 rot="5400000">
            <a:off x="8483501" y="3419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7" name="Прямоугольник 176"/>
          <p:cNvSpPr/>
          <p:nvPr/>
        </p:nvSpPr>
        <p:spPr>
          <a:xfrm rot="5400000">
            <a:off x="8481626" y="4625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8" name="Прямоугольник 177"/>
          <p:cNvSpPr/>
          <p:nvPr/>
        </p:nvSpPr>
        <p:spPr>
          <a:xfrm rot="5400000">
            <a:off x="8482563" y="4223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Ъ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9" name="Прямоугольник 178"/>
          <p:cNvSpPr/>
          <p:nvPr/>
        </p:nvSpPr>
        <p:spPr>
          <a:xfrm rot="5400000">
            <a:off x="8480688" y="5026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0" name="Прямоугольник 179"/>
          <p:cNvSpPr/>
          <p:nvPr/>
        </p:nvSpPr>
        <p:spPr>
          <a:xfrm rot="5400000">
            <a:off x="8479751" y="5428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1" name="Прямоугольник 180"/>
          <p:cNvSpPr/>
          <p:nvPr/>
        </p:nvSpPr>
        <p:spPr>
          <a:xfrm rot="5400000">
            <a:off x="8477876" y="5830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2" name="Прямоугольник 181"/>
          <p:cNvSpPr/>
          <p:nvPr/>
        </p:nvSpPr>
        <p:spPr>
          <a:xfrm rot="5400000">
            <a:off x="8484438" y="623530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3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3" name="Прямоугольник 52"/>
          <p:cNvSpPr>
            <a:spLocks noChangeAspect="1"/>
          </p:cNvSpPr>
          <p:nvPr/>
        </p:nvSpPr>
        <p:spPr>
          <a:xfrm>
            <a:off x="2925309" y="29996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474377" y="29927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4023445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572513" y="29910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5121581" y="29961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5670649" y="29875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6219719" y="29892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1" name="Прямоугольник 60"/>
          <p:cNvSpPr>
            <a:spLocks noChangeAspect="1"/>
          </p:cNvSpPr>
          <p:nvPr/>
        </p:nvSpPr>
        <p:spPr>
          <a:xfrm>
            <a:off x="3484698" y="357054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5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>
            <a:spLocks noChangeAspect="1"/>
          </p:cNvSpPr>
          <p:nvPr/>
        </p:nvSpPr>
        <p:spPr>
          <a:xfrm>
            <a:off x="4030903" y="357169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4577108" y="357284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>
            <a:spLocks noChangeAspect="1"/>
          </p:cNvSpPr>
          <p:nvPr/>
        </p:nvSpPr>
        <p:spPr>
          <a:xfrm>
            <a:off x="5123313" y="356708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5669518" y="35682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6215722" y="356938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4027607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347453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>
            <a:spLocks noChangeAspect="1"/>
          </p:cNvSpPr>
          <p:nvPr/>
        </p:nvSpPr>
        <p:spPr>
          <a:xfrm>
            <a:off x="3482556" y="467293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>
            <a:spLocks noChangeAspect="1"/>
          </p:cNvSpPr>
          <p:nvPr/>
        </p:nvSpPr>
        <p:spPr>
          <a:xfrm>
            <a:off x="4034259" y="468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3" name="Прямоугольник 82"/>
          <p:cNvSpPr>
            <a:spLocks noChangeAspect="1"/>
          </p:cNvSpPr>
          <p:nvPr/>
        </p:nvSpPr>
        <p:spPr>
          <a:xfrm>
            <a:off x="2938996" y="524736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>
            <a:spLocks noChangeAspect="1"/>
          </p:cNvSpPr>
          <p:nvPr/>
        </p:nvSpPr>
        <p:spPr>
          <a:xfrm>
            <a:off x="3485220" y="524596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>
            <a:spLocks noChangeAspect="1"/>
          </p:cNvSpPr>
          <p:nvPr/>
        </p:nvSpPr>
        <p:spPr>
          <a:xfrm>
            <a:off x="4031444" y="524642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>
            <a:spLocks noChangeAspect="1"/>
          </p:cNvSpPr>
          <p:nvPr/>
        </p:nvSpPr>
        <p:spPr>
          <a:xfrm>
            <a:off x="4577669" y="52468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8" name="Прямоугольник 87"/>
          <p:cNvSpPr>
            <a:spLocks noChangeAspect="1"/>
          </p:cNvSpPr>
          <p:nvPr/>
        </p:nvSpPr>
        <p:spPr>
          <a:xfrm>
            <a:off x="2926086" y="58064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>
            <a:spLocks noChangeAspect="1"/>
          </p:cNvSpPr>
          <p:nvPr/>
        </p:nvSpPr>
        <p:spPr>
          <a:xfrm>
            <a:off x="3477409" y="58070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>
            <a:spLocks noChangeAspect="1"/>
          </p:cNvSpPr>
          <p:nvPr/>
        </p:nvSpPr>
        <p:spPr>
          <a:xfrm>
            <a:off x="4028732" y="581016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4580055" y="580770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1" name="Прямоугольник 90"/>
          <p:cNvSpPr>
            <a:spLocks noChangeAspect="1"/>
          </p:cNvSpPr>
          <p:nvPr/>
        </p:nvSpPr>
        <p:spPr>
          <a:xfrm>
            <a:off x="5131380" y="58083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023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1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1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1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1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1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1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 tmFilter="0, 0; .2, .5; .8, .5; 1, 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2" dur="250" autoRev="1" fill="hold"/>
                                        <p:tgtEl>
                                          <p:spTgt spid="1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 tmFilter="0, 0; .2, .5; .8, .5; 1, 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8" dur="250" autoRev="1" fill="hold"/>
                                        <p:tgtEl>
                                          <p:spTgt spid="1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</p:childTnLst>
        </p:cTn>
      </p:par>
    </p:tnLst>
    <p:bldLst>
      <p:bldP spid="96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1" grpId="0" animBg="1"/>
      <p:bldP spid="122" grpId="0" animBg="1"/>
      <p:bldP spid="123" grpId="0" animBg="1"/>
      <p:bldP spid="124" grpId="0" animBg="1"/>
      <p:bldP spid="126" grpId="0" animBg="1"/>
      <p:bldP spid="127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Прямоугольник 100"/>
          <p:cNvSpPr>
            <a:spLocks noChangeAspect="1"/>
          </p:cNvSpPr>
          <p:nvPr/>
        </p:nvSpPr>
        <p:spPr>
          <a:xfrm>
            <a:off x="2381464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3487607" y="13212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031111" y="132142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574615" y="132155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5118119" y="132168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5661623" y="13218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6205127" y="13219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748631" y="132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292132" y="132115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4" name="Прямоугольник 53"/>
          <p:cNvSpPr>
            <a:spLocks noChangeAspect="1"/>
          </p:cNvSpPr>
          <p:nvPr/>
        </p:nvSpPr>
        <p:spPr>
          <a:xfrm>
            <a:off x="2376241" y="29979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4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292146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236839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1" name="Прямоугольник 70"/>
          <p:cNvSpPr>
            <a:spLocks noChangeAspect="1"/>
          </p:cNvSpPr>
          <p:nvPr/>
        </p:nvSpPr>
        <p:spPr>
          <a:xfrm>
            <a:off x="181532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2" name="Прямоугольник 71"/>
          <p:cNvSpPr>
            <a:spLocks noChangeAspect="1"/>
          </p:cNvSpPr>
          <p:nvPr/>
        </p:nvSpPr>
        <p:spPr>
          <a:xfrm>
            <a:off x="126225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3" name="Прямоугольник 72"/>
          <p:cNvSpPr>
            <a:spLocks noChangeAspect="1"/>
          </p:cNvSpPr>
          <p:nvPr/>
        </p:nvSpPr>
        <p:spPr>
          <a:xfrm>
            <a:off x="70918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4" name="Прямоугольник 73"/>
          <p:cNvSpPr>
            <a:spLocks noChangeAspect="1"/>
          </p:cNvSpPr>
          <p:nvPr/>
        </p:nvSpPr>
        <p:spPr>
          <a:xfrm>
            <a:off x="15611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6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5" name="Прямоугольник 74"/>
          <p:cNvSpPr>
            <a:spLocks noChangeAspect="1"/>
          </p:cNvSpPr>
          <p:nvPr/>
        </p:nvSpPr>
        <p:spPr>
          <a:xfrm>
            <a:off x="172350" y="467694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7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>
            <a:spLocks noChangeAspect="1"/>
          </p:cNvSpPr>
          <p:nvPr/>
        </p:nvSpPr>
        <p:spPr>
          <a:xfrm>
            <a:off x="724051" y="467827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7" name="Прямоугольник 76"/>
          <p:cNvSpPr>
            <a:spLocks noChangeAspect="1"/>
          </p:cNvSpPr>
          <p:nvPr/>
        </p:nvSpPr>
        <p:spPr>
          <a:xfrm>
            <a:off x="1275752" y="467961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>
            <a:spLocks noChangeAspect="1"/>
          </p:cNvSpPr>
          <p:nvPr/>
        </p:nvSpPr>
        <p:spPr>
          <a:xfrm>
            <a:off x="1827453" y="467560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>
            <a:spLocks noChangeAspect="1"/>
          </p:cNvSpPr>
          <p:nvPr/>
        </p:nvSpPr>
        <p:spPr>
          <a:xfrm>
            <a:off x="2379154" y="467427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>
            <a:spLocks noChangeAspect="1"/>
          </p:cNvSpPr>
          <p:nvPr/>
        </p:nvSpPr>
        <p:spPr>
          <a:xfrm>
            <a:off x="2930855" y="467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2" name="Прямоугольник 91"/>
          <p:cNvSpPr>
            <a:spLocks noChangeAspect="1"/>
          </p:cNvSpPr>
          <p:nvPr/>
        </p:nvSpPr>
        <p:spPr>
          <a:xfrm>
            <a:off x="2374763" y="58089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3" name="Прямоугольник 92"/>
          <p:cNvSpPr>
            <a:spLocks noChangeAspect="1"/>
          </p:cNvSpPr>
          <p:nvPr/>
        </p:nvSpPr>
        <p:spPr>
          <a:xfrm>
            <a:off x="1823440" y="58058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4" name="Прямоугольник 93"/>
          <p:cNvSpPr>
            <a:spLocks noChangeAspect="1"/>
          </p:cNvSpPr>
          <p:nvPr/>
        </p:nvSpPr>
        <p:spPr>
          <a:xfrm>
            <a:off x="1272117" y="580955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9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980226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4. Металл, применяемый при изготовлении ламп накаливания. Его крупнейшие месторождения находятся в Америке и Азии.</a:t>
            </a:r>
            <a:endParaRPr lang="ru-RU" sz="2400" dirty="0"/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16349" y="6351540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0" name="Прямоугольник 99"/>
          <p:cNvSpPr>
            <a:spLocks noChangeAspect="1"/>
          </p:cNvSpPr>
          <p:nvPr/>
        </p:nvSpPr>
        <p:spPr>
          <a:xfrm>
            <a:off x="3475344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2" name="Прямоугольник 101"/>
          <p:cNvSpPr>
            <a:spLocks noChangeAspect="1"/>
          </p:cNvSpPr>
          <p:nvPr/>
        </p:nvSpPr>
        <p:spPr>
          <a:xfrm>
            <a:off x="4027606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3" name="Прямоугольник 102"/>
          <p:cNvSpPr>
            <a:spLocks noChangeAspect="1"/>
          </p:cNvSpPr>
          <p:nvPr/>
        </p:nvSpPr>
        <p:spPr>
          <a:xfrm>
            <a:off x="4579868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4" name="Прямоугольник 103"/>
          <p:cNvSpPr>
            <a:spLocks noChangeAspect="1"/>
          </p:cNvSpPr>
          <p:nvPr/>
        </p:nvSpPr>
        <p:spPr>
          <a:xfrm>
            <a:off x="513213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Й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5" name="Прямоугольник 104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6" name="Прямоугольник 105"/>
          <p:cNvSpPr>
            <a:spLocks noChangeAspect="1"/>
          </p:cNvSpPr>
          <p:nvPr/>
        </p:nvSpPr>
        <p:spPr>
          <a:xfrm>
            <a:off x="3480937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7" name="Прямоугольник 106"/>
          <p:cNvSpPr>
            <a:spLocks noChangeAspect="1"/>
          </p:cNvSpPr>
          <p:nvPr/>
        </p:nvSpPr>
        <p:spPr>
          <a:xfrm>
            <a:off x="4031774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8" name="Прямоугольник 107"/>
          <p:cNvSpPr>
            <a:spLocks noChangeAspect="1"/>
          </p:cNvSpPr>
          <p:nvPr/>
        </p:nvSpPr>
        <p:spPr>
          <a:xfrm>
            <a:off x="4582611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9" name="Прямоугольник 108"/>
          <p:cNvSpPr>
            <a:spLocks noChangeAspect="1"/>
          </p:cNvSpPr>
          <p:nvPr/>
        </p:nvSpPr>
        <p:spPr>
          <a:xfrm>
            <a:off x="5133449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3" name="Прямоугольник 52"/>
          <p:cNvSpPr>
            <a:spLocks noChangeAspect="1"/>
          </p:cNvSpPr>
          <p:nvPr/>
        </p:nvSpPr>
        <p:spPr>
          <a:xfrm>
            <a:off x="2925309" y="29996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474377" y="29927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4023445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Ь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572513" y="29910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Ф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5121581" y="29961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5670649" y="29875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6219719" y="29892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1" name="Прямоугольник 60"/>
          <p:cNvSpPr>
            <a:spLocks noChangeAspect="1"/>
          </p:cNvSpPr>
          <p:nvPr/>
        </p:nvSpPr>
        <p:spPr>
          <a:xfrm>
            <a:off x="3484698" y="357054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5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>
            <a:spLocks noChangeAspect="1"/>
          </p:cNvSpPr>
          <p:nvPr/>
        </p:nvSpPr>
        <p:spPr>
          <a:xfrm>
            <a:off x="4030903" y="357169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4577108" y="357284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>
            <a:spLocks noChangeAspect="1"/>
          </p:cNvSpPr>
          <p:nvPr/>
        </p:nvSpPr>
        <p:spPr>
          <a:xfrm>
            <a:off x="5123313" y="356708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5669518" y="35682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6215722" y="356938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4027607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347453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>
            <a:spLocks noChangeAspect="1"/>
          </p:cNvSpPr>
          <p:nvPr/>
        </p:nvSpPr>
        <p:spPr>
          <a:xfrm>
            <a:off x="3482556" y="467293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>
            <a:spLocks noChangeAspect="1"/>
          </p:cNvSpPr>
          <p:nvPr/>
        </p:nvSpPr>
        <p:spPr>
          <a:xfrm>
            <a:off x="4034259" y="468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3" name="Прямоугольник 82"/>
          <p:cNvSpPr>
            <a:spLocks noChangeAspect="1"/>
          </p:cNvSpPr>
          <p:nvPr/>
        </p:nvSpPr>
        <p:spPr>
          <a:xfrm>
            <a:off x="2938996" y="524736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>
            <a:spLocks noChangeAspect="1"/>
          </p:cNvSpPr>
          <p:nvPr/>
        </p:nvSpPr>
        <p:spPr>
          <a:xfrm>
            <a:off x="3485220" y="524596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>
            <a:spLocks noChangeAspect="1"/>
          </p:cNvSpPr>
          <p:nvPr/>
        </p:nvSpPr>
        <p:spPr>
          <a:xfrm>
            <a:off x="4031444" y="524642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>
            <a:spLocks noChangeAspect="1"/>
          </p:cNvSpPr>
          <p:nvPr/>
        </p:nvSpPr>
        <p:spPr>
          <a:xfrm>
            <a:off x="4577669" y="52468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8" name="Прямоугольник 87"/>
          <p:cNvSpPr>
            <a:spLocks noChangeAspect="1"/>
          </p:cNvSpPr>
          <p:nvPr/>
        </p:nvSpPr>
        <p:spPr>
          <a:xfrm>
            <a:off x="2926086" y="58064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>
            <a:spLocks noChangeAspect="1"/>
          </p:cNvSpPr>
          <p:nvPr/>
        </p:nvSpPr>
        <p:spPr>
          <a:xfrm>
            <a:off x="3477409" y="58070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>
            <a:spLocks noChangeAspect="1"/>
          </p:cNvSpPr>
          <p:nvPr/>
        </p:nvSpPr>
        <p:spPr>
          <a:xfrm>
            <a:off x="4028732" y="581016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4580055" y="580770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1" name="Прямоугольник 90"/>
          <p:cNvSpPr>
            <a:spLocks noChangeAspect="1"/>
          </p:cNvSpPr>
          <p:nvPr/>
        </p:nvSpPr>
        <p:spPr>
          <a:xfrm>
            <a:off x="5131380" y="58083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9" name="Скругленный прямоугольник 138"/>
          <p:cNvSpPr/>
          <p:nvPr/>
        </p:nvSpPr>
        <p:spPr>
          <a:xfrm>
            <a:off x="7193123" y="2117513"/>
            <a:ext cx="1769315" cy="46108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 rot="5400000">
            <a:off x="7356262" y="22178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1" name="Прямоугольник 140"/>
          <p:cNvSpPr/>
          <p:nvPr/>
        </p:nvSpPr>
        <p:spPr>
          <a:xfrm rot="5400000">
            <a:off x="7356357" y="261960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2" name="Прямоугольник 141"/>
          <p:cNvSpPr/>
          <p:nvPr/>
        </p:nvSpPr>
        <p:spPr>
          <a:xfrm rot="5400000">
            <a:off x="7356452" y="302134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3" name="Прямоугольник 142"/>
          <p:cNvSpPr/>
          <p:nvPr/>
        </p:nvSpPr>
        <p:spPr>
          <a:xfrm rot="5400000">
            <a:off x="7356547" y="342309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4" name="Прямоугольник 143"/>
          <p:cNvSpPr/>
          <p:nvPr/>
        </p:nvSpPr>
        <p:spPr>
          <a:xfrm rot="5400000">
            <a:off x="7355881" y="38248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5" name="Прямоугольник 144"/>
          <p:cNvSpPr/>
          <p:nvPr/>
        </p:nvSpPr>
        <p:spPr>
          <a:xfrm rot="5400000">
            <a:off x="7355976" y="422658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6" name="Прямоугольник 145"/>
          <p:cNvSpPr/>
          <p:nvPr/>
        </p:nvSpPr>
        <p:spPr>
          <a:xfrm rot="5400000">
            <a:off x="7356071" y="462832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Ё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7" name="Прямоугольник 146"/>
          <p:cNvSpPr/>
          <p:nvPr/>
        </p:nvSpPr>
        <p:spPr>
          <a:xfrm rot="5400000">
            <a:off x="7356166" y="503006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8" name="Прямоугольник 147"/>
          <p:cNvSpPr/>
          <p:nvPr/>
        </p:nvSpPr>
        <p:spPr>
          <a:xfrm rot="5400000">
            <a:off x="7355785" y="54318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9" name="Прямоугольник 148"/>
          <p:cNvSpPr/>
          <p:nvPr/>
        </p:nvSpPr>
        <p:spPr>
          <a:xfrm rot="5400000">
            <a:off x="7356637" y="583355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0" name="Прямоугольник 149"/>
          <p:cNvSpPr/>
          <p:nvPr/>
        </p:nvSpPr>
        <p:spPr>
          <a:xfrm rot="5400000">
            <a:off x="7355690" y="623203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 rot="5400000">
            <a:off x="7921756" y="222118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 rot="5400000">
            <a:off x="7921334" y="262292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 rot="5400000">
            <a:off x="7920914" y="30246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4" name="Прямоугольник 153"/>
          <p:cNvSpPr/>
          <p:nvPr/>
        </p:nvSpPr>
        <p:spPr>
          <a:xfrm rot="5400000">
            <a:off x="7920023" y="342640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5" name="Прямоугольник 154"/>
          <p:cNvSpPr/>
          <p:nvPr/>
        </p:nvSpPr>
        <p:spPr>
          <a:xfrm rot="5400000">
            <a:off x="7917347" y="38281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6" name="Прямоугольник 155"/>
          <p:cNvSpPr/>
          <p:nvPr/>
        </p:nvSpPr>
        <p:spPr>
          <a:xfrm rot="5400000">
            <a:off x="7919270" y="422987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7" name="Прямоугольник 156"/>
          <p:cNvSpPr/>
          <p:nvPr/>
        </p:nvSpPr>
        <p:spPr>
          <a:xfrm rot="5400000">
            <a:off x="7918848" y="46316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8" name="Прямоугольник 157"/>
          <p:cNvSpPr/>
          <p:nvPr/>
        </p:nvSpPr>
        <p:spPr>
          <a:xfrm rot="5400000">
            <a:off x="7918427" y="503334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9" name="Прямоугольник 158"/>
          <p:cNvSpPr/>
          <p:nvPr/>
        </p:nvSpPr>
        <p:spPr>
          <a:xfrm rot="5400000">
            <a:off x="7917769" y="543508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 rot="5400000">
            <a:off x="7917256" y="583682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1" name="Прямоугольник 160"/>
          <p:cNvSpPr/>
          <p:nvPr/>
        </p:nvSpPr>
        <p:spPr>
          <a:xfrm rot="5400000">
            <a:off x="8487250" y="2214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 rot="5400000">
            <a:off x="7920064" y="623856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3" name="Прямоугольник 162"/>
          <p:cNvSpPr/>
          <p:nvPr/>
        </p:nvSpPr>
        <p:spPr>
          <a:xfrm rot="5400000">
            <a:off x="8486313" y="2616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4" name="Прямоугольник 163"/>
          <p:cNvSpPr/>
          <p:nvPr/>
        </p:nvSpPr>
        <p:spPr>
          <a:xfrm rot="5400000">
            <a:off x="8485375" y="3018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5" name="Прямоугольник 164"/>
          <p:cNvSpPr/>
          <p:nvPr/>
        </p:nvSpPr>
        <p:spPr>
          <a:xfrm rot="5400000">
            <a:off x="8478813" y="3821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Щ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6" name="Прямоугольник 165"/>
          <p:cNvSpPr/>
          <p:nvPr/>
        </p:nvSpPr>
        <p:spPr>
          <a:xfrm rot="5400000">
            <a:off x="8483501" y="3419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7" name="Прямоугольник 166"/>
          <p:cNvSpPr/>
          <p:nvPr/>
        </p:nvSpPr>
        <p:spPr>
          <a:xfrm rot="5400000">
            <a:off x="8481626" y="4625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8" name="Прямоугольник 167"/>
          <p:cNvSpPr/>
          <p:nvPr/>
        </p:nvSpPr>
        <p:spPr>
          <a:xfrm rot="5400000">
            <a:off x="8482563" y="4223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Ъ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 rot="5400000">
            <a:off x="8480688" y="5026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 rot="5400000">
            <a:off x="8479751" y="5428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 rot="5400000">
            <a:off x="8477876" y="5830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 rot="5400000">
            <a:off x="8484438" y="623530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450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1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1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1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1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 tmFilter="0, 0; .2, .5; .8, .5; 1, 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250" autoRev="1" fill="hold"/>
                                        <p:tgtEl>
                                          <p:spTgt spid="1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1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 tmFilter="0, 0; .2, .5; .8, .5; 1, 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250" autoRev="1" fill="hold"/>
                                        <p:tgtEl>
                                          <p:spTgt spid="1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1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 tmFilter="0, 0; .2, .5; .8, .5; 1, 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250" autoRev="1" fill="hold"/>
                                        <p:tgtEl>
                                          <p:spTgt spid="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1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</p:childTnLst>
        </p:cTn>
      </p:par>
    </p:tnLst>
    <p:bldLst>
      <p:bldP spid="54" grpId="0" animBg="1"/>
      <p:bldP spid="96" grpId="0" animBg="1"/>
      <p:bldP spid="141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4" grpId="0" animBg="1"/>
      <p:bldP spid="156" grpId="0" animBg="1"/>
      <p:bldP spid="158" grpId="0" animBg="1"/>
      <p:bldP spid="159" grpId="0" animBg="1"/>
      <p:bldP spid="160" grpId="0" animBg="1"/>
      <p:bldP spid="161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70" grpId="0" animBg="1"/>
      <p:bldP spid="171" grpId="0" animBg="1"/>
      <p:bldP spid="1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Прямоугольник 100"/>
          <p:cNvSpPr>
            <a:spLocks noChangeAspect="1"/>
          </p:cNvSpPr>
          <p:nvPr/>
        </p:nvSpPr>
        <p:spPr>
          <a:xfrm>
            <a:off x="2355324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3487607" y="13212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031111" y="132142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574615" y="132155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5118119" y="132168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5661623" y="13218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6205127" y="13219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748631" y="132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292132" y="132115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292146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236839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1" name="Прямоугольник 70"/>
          <p:cNvSpPr>
            <a:spLocks noChangeAspect="1"/>
          </p:cNvSpPr>
          <p:nvPr/>
        </p:nvSpPr>
        <p:spPr>
          <a:xfrm>
            <a:off x="181532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2" name="Прямоугольник 71"/>
          <p:cNvSpPr>
            <a:spLocks noChangeAspect="1"/>
          </p:cNvSpPr>
          <p:nvPr/>
        </p:nvSpPr>
        <p:spPr>
          <a:xfrm>
            <a:off x="126225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3" name="Прямоугольник 72"/>
          <p:cNvSpPr>
            <a:spLocks noChangeAspect="1"/>
          </p:cNvSpPr>
          <p:nvPr/>
        </p:nvSpPr>
        <p:spPr>
          <a:xfrm>
            <a:off x="70918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4" name="Прямоугольник 73"/>
          <p:cNvSpPr>
            <a:spLocks noChangeAspect="1"/>
          </p:cNvSpPr>
          <p:nvPr/>
        </p:nvSpPr>
        <p:spPr>
          <a:xfrm>
            <a:off x="15611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6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5" name="Прямоугольник 74"/>
          <p:cNvSpPr>
            <a:spLocks noChangeAspect="1"/>
          </p:cNvSpPr>
          <p:nvPr/>
        </p:nvSpPr>
        <p:spPr>
          <a:xfrm>
            <a:off x="172350" y="467694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7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>
            <a:spLocks noChangeAspect="1"/>
          </p:cNvSpPr>
          <p:nvPr/>
        </p:nvSpPr>
        <p:spPr>
          <a:xfrm>
            <a:off x="724051" y="467827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7" name="Прямоугольник 76"/>
          <p:cNvSpPr>
            <a:spLocks noChangeAspect="1"/>
          </p:cNvSpPr>
          <p:nvPr/>
        </p:nvSpPr>
        <p:spPr>
          <a:xfrm>
            <a:off x="1275752" y="467961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>
            <a:spLocks noChangeAspect="1"/>
          </p:cNvSpPr>
          <p:nvPr/>
        </p:nvSpPr>
        <p:spPr>
          <a:xfrm>
            <a:off x="1827453" y="467560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>
            <a:spLocks noChangeAspect="1"/>
          </p:cNvSpPr>
          <p:nvPr/>
        </p:nvSpPr>
        <p:spPr>
          <a:xfrm>
            <a:off x="2379154" y="467427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>
            <a:spLocks noChangeAspect="1"/>
          </p:cNvSpPr>
          <p:nvPr/>
        </p:nvSpPr>
        <p:spPr>
          <a:xfrm>
            <a:off x="2930855" y="467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2" name="Прямоугольник 91"/>
          <p:cNvSpPr>
            <a:spLocks noChangeAspect="1"/>
          </p:cNvSpPr>
          <p:nvPr/>
        </p:nvSpPr>
        <p:spPr>
          <a:xfrm>
            <a:off x="2374763" y="58089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3" name="Прямоугольник 92"/>
          <p:cNvSpPr>
            <a:spLocks noChangeAspect="1"/>
          </p:cNvSpPr>
          <p:nvPr/>
        </p:nvSpPr>
        <p:spPr>
          <a:xfrm>
            <a:off x="1823440" y="58058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4" name="Прямоугольник 93"/>
          <p:cNvSpPr>
            <a:spLocks noChangeAspect="1"/>
          </p:cNvSpPr>
          <p:nvPr/>
        </p:nvSpPr>
        <p:spPr>
          <a:xfrm>
            <a:off x="1272117" y="580955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9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980226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5. Государство на Скандинавском полуострове.</a:t>
            </a:r>
            <a:endParaRPr lang="ru-RU" sz="2400" dirty="0"/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16349" y="6351540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0" name="Прямоугольник 99"/>
          <p:cNvSpPr>
            <a:spLocks noChangeAspect="1"/>
          </p:cNvSpPr>
          <p:nvPr/>
        </p:nvSpPr>
        <p:spPr>
          <a:xfrm>
            <a:off x="3475344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2" name="Прямоугольник 101"/>
          <p:cNvSpPr>
            <a:spLocks noChangeAspect="1"/>
          </p:cNvSpPr>
          <p:nvPr/>
        </p:nvSpPr>
        <p:spPr>
          <a:xfrm>
            <a:off x="4027606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3" name="Прямоугольник 102"/>
          <p:cNvSpPr>
            <a:spLocks noChangeAspect="1"/>
          </p:cNvSpPr>
          <p:nvPr/>
        </p:nvSpPr>
        <p:spPr>
          <a:xfrm>
            <a:off x="4579868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4" name="Прямоугольник 103"/>
          <p:cNvSpPr>
            <a:spLocks noChangeAspect="1"/>
          </p:cNvSpPr>
          <p:nvPr/>
        </p:nvSpPr>
        <p:spPr>
          <a:xfrm>
            <a:off x="513213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Й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5" name="Прямоугольник 104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6" name="Прямоугольник 105"/>
          <p:cNvSpPr>
            <a:spLocks noChangeAspect="1"/>
          </p:cNvSpPr>
          <p:nvPr/>
        </p:nvSpPr>
        <p:spPr>
          <a:xfrm>
            <a:off x="3480937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7" name="Прямоугольник 106"/>
          <p:cNvSpPr>
            <a:spLocks noChangeAspect="1"/>
          </p:cNvSpPr>
          <p:nvPr/>
        </p:nvSpPr>
        <p:spPr>
          <a:xfrm>
            <a:off x="4031774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8" name="Прямоугольник 107"/>
          <p:cNvSpPr>
            <a:spLocks noChangeAspect="1"/>
          </p:cNvSpPr>
          <p:nvPr/>
        </p:nvSpPr>
        <p:spPr>
          <a:xfrm>
            <a:off x="4582611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9" name="Прямоугольник 108"/>
          <p:cNvSpPr>
            <a:spLocks noChangeAspect="1"/>
          </p:cNvSpPr>
          <p:nvPr/>
        </p:nvSpPr>
        <p:spPr>
          <a:xfrm>
            <a:off x="5133449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3" name="Прямоугольник 52"/>
          <p:cNvSpPr>
            <a:spLocks noChangeAspect="1"/>
          </p:cNvSpPr>
          <p:nvPr/>
        </p:nvSpPr>
        <p:spPr>
          <a:xfrm>
            <a:off x="2925309" y="29996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474377" y="29927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4023445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Ь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572513" y="29910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Ф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5121581" y="29961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5670649" y="29875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6219719" y="29892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>
            <a:spLocks noChangeAspect="1"/>
          </p:cNvSpPr>
          <p:nvPr/>
        </p:nvSpPr>
        <p:spPr>
          <a:xfrm>
            <a:off x="4030903" y="357169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4577108" y="357284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>
            <a:spLocks noChangeAspect="1"/>
          </p:cNvSpPr>
          <p:nvPr/>
        </p:nvSpPr>
        <p:spPr>
          <a:xfrm>
            <a:off x="5123313" y="356708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5669518" y="35682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6215722" y="356938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4027607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>
            <a:spLocks noChangeAspect="1"/>
          </p:cNvSpPr>
          <p:nvPr/>
        </p:nvSpPr>
        <p:spPr>
          <a:xfrm>
            <a:off x="4034259" y="468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3" name="Прямоугольник 82"/>
          <p:cNvSpPr>
            <a:spLocks noChangeAspect="1"/>
          </p:cNvSpPr>
          <p:nvPr/>
        </p:nvSpPr>
        <p:spPr>
          <a:xfrm>
            <a:off x="2938996" y="524736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>
            <a:spLocks noChangeAspect="1"/>
          </p:cNvSpPr>
          <p:nvPr/>
        </p:nvSpPr>
        <p:spPr>
          <a:xfrm>
            <a:off x="4031444" y="524642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>
            <a:spLocks noChangeAspect="1"/>
          </p:cNvSpPr>
          <p:nvPr/>
        </p:nvSpPr>
        <p:spPr>
          <a:xfrm>
            <a:off x="4577669" y="52468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8" name="Прямоугольник 87"/>
          <p:cNvSpPr>
            <a:spLocks noChangeAspect="1"/>
          </p:cNvSpPr>
          <p:nvPr/>
        </p:nvSpPr>
        <p:spPr>
          <a:xfrm>
            <a:off x="2926086" y="58064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>
            <a:spLocks noChangeAspect="1"/>
          </p:cNvSpPr>
          <p:nvPr/>
        </p:nvSpPr>
        <p:spPr>
          <a:xfrm>
            <a:off x="4028732" y="581016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4580055" y="580770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1" name="Прямоугольник 90"/>
          <p:cNvSpPr>
            <a:spLocks noChangeAspect="1"/>
          </p:cNvSpPr>
          <p:nvPr/>
        </p:nvSpPr>
        <p:spPr>
          <a:xfrm>
            <a:off x="5131380" y="58083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0" name="Прямоугольник 109"/>
          <p:cNvSpPr>
            <a:spLocks noChangeAspect="1"/>
          </p:cNvSpPr>
          <p:nvPr/>
        </p:nvSpPr>
        <p:spPr>
          <a:xfrm>
            <a:off x="3461464" y="35587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Ш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1" name="Прямоугольник 60"/>
          <p:cNvSpPr>
            <a:spLocks noChangeAspect="1"/>
          </p:cNvSpPr>
          <p:nvPr/>
        </p:nvSpPr>
        <p:spPr>
          <a:xfrm>
            <a:off x="3484698" y="357054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5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347453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>
            <a:spLocks noChangeAspect="1"/>
          </p:cNvSpPr>
          <p:nvPr/>
        </p:nvSpPr>
        <p:spPr>
          <a:xfrm>
            <a:off x="3482556" y="467293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>
            <a:spLocks noChangeAspect="1"/>
          </p:cNvSpPr>
          <p:nvPr/>
        </p:nvSpPr>
        <p:spPr>
          <a:xfrm>
            <a:off x="3485220" y="524596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>
            <a:spLocks noChangeAspect="1"/>
          </p:cNvSpPr>
          <p:nvPr/>
        </p:nvSpPr>
        <p:spPr>
          <a:xfrm>
            <a:off x="3477409" y="58070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7193123" y="2117513"/>
            <a:ext cx="1769315" cy="46108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 rot="5400000">
            <a:off x="7356262" y="22178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 rot="5400000">
            <a:off x="7356357" y="261960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 rot="5400000">
            <a:off x="7356452" y="302134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 rot="5400000">
            <a:off x="7356547" y="342309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 rot="5400000">
            <a:off x="7355881" y="38248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 rot="5400000">
            <a:off x="7355976" y="422658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 rot="5400000">
            <a:off x="7356071" y="462832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Ё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 rot="5400000">
            <a:off x="7356166" y="503006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 rot="5400000">
            <a:off x="7355785" y="54318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 rot="5400000">
            <a:off x="7356637" y="583355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 rot="5400000">
            <a:off x="7355690" y="623203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 rot="5400000">
            <a:off x="7921756" y="222118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 rot="5400000">
            <a:off x="7921334" y="262292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7920914" y="30246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 rot="5400000">
            <a:off x="7920023" y="342640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 rot="5400000">
            <a:off x="7917347" y="38281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 rot="5400000">
            <a:off x="7919270" y="422987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 rot="5400000">
            <a:off x="7918848" y="46316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 rot="5400000">
            <a:off x="7918427" y="503334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 rot="5400000">
            <a:off x="7917769" y="543508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 rot="5400000">
            <a:off x="7917256" y="583682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 rot="5400000">
            <a:off x="8487250" y="2214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 rot="5400000">
            <a:off x="7920064" y="623856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 rot="5400000">
            <a:off x="8486313" y="2616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135"/>
          <p:cNvSpPr/>
          <p:nvPr/>
        </p:nvSpPr>
        <p:spPr>
          <a:xfrm rot="5400000">
            <a:off x="8485375" y="3018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 rot="5400000">
            <a:off x="8478813" y="3821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Щ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3" name="Прямоугольник 172"/>
          <p:cNvSpPr/>
          <p:nvPr/>
        </p:nvSpPr>
        <p:spPr>
          <a:xfrm rot="5400000">
            <a:off x="8483501" y="3419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4" name="Прямоугольник 173"/>
          <p:cNvSpPr/>
          <p:nvPr/>
        </p:nvSpPr>
        <p:spPr>
          <a:xfrm rot="5400000">
            <a:off x="8481626" y="4625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5" name="Прямоугольник 174"/>
          <p:cNvSpPr/>
          <p:nvPr/>
        </p:nvSpPr>
        <p:spPr>
          <a:xfrm rot="5400000">
            <a:off x="8482563" y="4223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Ъ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 rot="5400000">
            <a:off x="8480688" y="5026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7" name="Прямоугольник 176"/>
          <p:cNvSpPr/>
          <p:nvPr/>
        </p:nvSpPr>
        <p:spPr>
          <a:xfrm rot="5400000">
            <a:off x="8479751" y="5428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8" name="Прямоугольник 177"/>
          <p:cNvSpPr/>
          <p:nvPr/>
        </p:nvSpPr>
        <p:spPr>
          <a:xfrm rot="5400000">
            <a:off x="8477876" y="5830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9" name="Прямоугольник 178"/>
          <p:cNvSpPr/>
          <p:nvPr/>
        </p:nvSpPr>
        <p:spPr>
          <a:xfrm rot="5400000">
            <a:off x="8484438" y="623530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862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1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1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1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1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1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 tmFilter="0, 0; .2, .5; .8, .5; 1, 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2" dur="250" autoRev="1" fill="hold"/>
                                        <p:tgtEl>
                                          <p:spTgt spid="1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</p:childTnLst>
        </p:cTn>
      </p:par>
    </p:tnLst>
    <p:bldLst>
      <p:bldP spid="96" grpId="0" animBg="1"/>
      <p:bldP spid="61" grpId="0" animBg="1"/>
      <p:bldP spid="112" grpId="0" animBg="1"/>
      <p:bldP spid="113" grpId="0" animBg="1"/>
      <p:bldP spid="115" grpId="0" animBg="1"/>
      <p:bldP spid="116" grpId="0" animBg="1"/>
      <p:bldP spid="118" grpId="0" animBg="1"/>
      <p:bldP spid="119" grpId="0" animBg="1"/>
      <p:bldP spid="120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6" grpId="0" animBg="1"/>
      <p:bldP spid="137" grpId="0" animBg="1"/>
      <p:bldP spid="174" grpId="0" animBg="1"/>
      <p:bldP spid="175" grpId="0" animBg="1"/>
      <p:bldP spid="176" grpId="0" animBg="1"/>
      <p:bldP spid="177" grpId="0" animBg="1"/>
      <p:bldP spid="1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Прямоугольник 100"/>
          <p:cNvSpPr>
            <a:spLocks noChangeAspect="1"/>
          </p:cNvSpPr>
          <p:nvPr/>
        </p:nvSpPr>
        <p:spPr>
          <a:xfrm>
            <a:off x="2355324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3487607" y="13212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031111" y="132142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574615" y="132155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5118119" y="132168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5661623" y="13218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6205127" y="13219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748631" y="132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292132" y="132115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292146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236839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1" name="Прямоугольник 70"/>
          <p:cNvSpPr>
            <a:spLocks noChangeAspect="1"/>
          </p:cNvSpPr>
          <p:nvPr/>
        </p:nvSpPr>
        <p:spPr>
          <a:xfrm>
            <a:off x="181532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Г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2" name="Прямоугольник 71"/>
          <p:cNvSpPr>
            <a:spLocks noChangeAspect="1"/>
          </p:cNvSpPr>
          <p:nvPr/>
        </p:nvSpPr>
        <p:spPr>
          <a:xfrm>
            <a:off x="126225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3" name="Прямоугольник 72"/>
          <p:cNvSpPr>
            <a:spLocks noChangeAspect="1"/>
          </p:cNvSpPr>
          <p:nvPr/>
        </p:nvSpPr>
        <p:spPr>
          <a:xfrm>
            <a:off x="70918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4" name="Прямоугольник 73"/>
          <p:cNvSpPr>
            <a:spLocks noChangeAspect="1"/>
          </p:cNvSpPr>
          <p:nvPr/>
        </p:nvSpPr>
        <p:spPr>
          <a:xfrm>
            <a:off x="15611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>
            <a:spLocks noChangeAspect="1"/>
          </p:cNvSpPr>
          <p:nvPr/>
        </p:nvSpPr>
        <p:spPr>
          <a:xfrm>
            <a:off x="724051" y="467827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7" name="Прямоугольник 76"/>
          <p:cNvSpPr>
            <a:spLocks noChangeAspect="1"/>
          </p:cNvSpPr>
          <p:nvPr/>
        </p:nvSpPr>
        <p:spPr>
          <a:xfrm>
            <a:off x="1275752" y="467961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>
            <a:spLocks noChangeAspect="1"/>
          </p:cNvSpPr>
          <p:nvPr/>
        </p:nvSpPr>
        <p:spPr>
          <a:xfrm>
            <a:off x="1827453" y="467560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>
            <a:spLocks noChangeAspect="1"/>
          </p:cNvSpPr>
          <p:nvPr/>
        </p:nvSpPr>
        <p:spPr>
          <a:xfrm>
            <a:off x="2379154" y="467427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>
            <a:spLocks noChangeAspect="1"/>
          </p:cNvSpPr>
          <p:nvPr/>
        </p:nvSpPr>
        <p:spPr>
          <a:xfrm>
            <a:off x="2930855" y="467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2" name="Прямоугольник 91"/>
          <p:cNvSpPr>
            <a:spLocks noChangeAspect="1"/>
          </p:cNvSpPr>
          <p:nvPr/>
        </p:nvSpPr>
        <p:spPr>
          <a:xfrm>
            <a:off x="2374763" y="58089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3" name="Прямоугольник 92"/>
          <p:cNvSpPr>
            <a:spLocks noChangeAspect="1"/>
          </p:cNvSpPr>
          <p:nvPr/>
        </p:nvSpPr>
        <p:spPr>
          <a:xfrm>
            <a:off x="1823440" y="58058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4" name="Прямоугольник 93"/>
          <p:cNvSpPr>
            <a:spLocks noChangeAspect="1"/>
          </p:cNvSpPr>
          <p:nvPr/>
        </p:nvSpPr>
        <p:spPr>
          <a:xfrm>
            <a:off x="1272117" y="580955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9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980226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6. Один из главных компонентов океанических конкреций.</a:t>
            </a:r>
            <a:endParaRPr lang="ru-RU" sz="2400" dirty="0"/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16349" y="6351540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0" name="Прямоугольник 99"/>
          <p:cNvSpPr>
            <a:spLocks noChangeAspect="1"/>
          </p:cNvSpPr>
          <p:nvPr/>
        </p:nvSpPr>
        <p:spPr>
          <a:xfrm>
            <a:off x="3475344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2" name="Прямоугольник 101"/>
          <p:cNvSpPr>
            <a:spLocks noChangeAspect="1"/>
          </p:cNvSpPr>
          <p:nvPr/>
        </p:nvSpPr>
        <p:spPr>
          <a:xfrm>
            <a:off x="4027606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3" name="Прямоугольник 102"/>
          <p:cNvSpPr>
            <a:spLocks noChangeAspect="1"/>
          </p:cNvSpPr>
          <p:nvPr/>
        </p:nvSpPr>
        <p:spPr>
          <a:xfrm>
            <a:off x="4579868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4" name="Прямоугольник 103"/>
          <p:cNvSpPr>
            <a:spLocks noChangeAspect="1"/>
          </p:cNvSpPr>
          <p:nvPr/>
        </p:nvSpPr>
        <p:spPr>
          <a:xfrm>
            <a:off x="513213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Й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5" name="Прямоугольник 104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6" name="Прямоугольник 105"/>
          <p:cNvSpPr>
            <a:spLocks noChangeAspect="1"/>
          </p:cNvSpPr>
          <p:nvPr/>
        </p:nvSpPr>
        <p:spPr>
          <a:xfrm>
            <a:off x="3480937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7" name="Прямоугольник 106"/>
          <p:cNvSpPr>
            <a:spLocks noChangeAspect="1"/>
          </p:cNvSpPr>
          <p:nvPr/>
        </p:nvSpPr>
        <p:spPr>
          <a:xfrm>
            <a:off x="4031774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8" name="Прямоугольник 107"/>
          <p:cNvSpPr>
            <a:spLocks noChangeAspect="1"/>
          </p:cNvSpPr>
          <p:nvPr/>
        </p:nvSpPr>
        <p:spPr>
          <a:xfrm>
            <a:off x="4582611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9" name="Прямоугольник 108"/>
          <p:cNvSpPr>
            <a:spLocks noChangeAspect="1"/>
          </p:cNvSpPr>
          <p:nvPr/>
        </p:nvSpPr>
        <p:spPr>
          <a:xfrm>
            <a:off x="5133449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3" name="Прямоугольник 52"/>
          <p:cNvSpPr>
            <a:spLocks noChangeAspect="1"/>
          </p:cNvSpPr>
          <p:nvPr/>
        </p:nvSpPr>
        <p:spPr>
          <a:xfrm>
            <a:off x="2925309" y="29996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474377" y="29927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4023445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Ь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572513" y="29910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Ф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5121581" y="29961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5670649" y="29875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6219719" y="29892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>
            <a:spLocks noChangeAspect="1"/>
          </p:cNvSpPr>
          <p:nvPr/>
        </p:nvSpPr>
        <p:spPr>
          <a:xfrm>
            <a:off x="4030903" y="357169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4577108" y="357284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>
            <a:spLocks noChangeAspect="1"/>
          </p:cNvSpPr>
          <p:nvPr/>
        </p:nvSpPr>
        <p:spPr>
          <a:xfrm>
            <a:off x="5123313" y="356708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5669518" y="35682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6215722" y="356938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4027607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>
            <a:spLocks noChangeAspect="1"/>
          </p:cNvSpPr>
          <p:nvPr/>
        </p:nvSpPr>
        <p:spPr>
          <a:xfrm>
            <a:off x="4034259" y="468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3" name="Прямоугольник 82"/>
          <p:cNvSpPr>
            <a:spLocks noChangeAspect="1"/>
          </p:cNvSpPr>
          <p:nvPr/>
        </p:nvSpPr>
        <p:spPr>
          <a:xfrm>
            <a:off x="2938996" y="524736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>
            <a:spLocks noChangeAspect="1"/>
          </p:cNvSpPr>
          <p:nvPr/>
        </p:nvSpPr>
        <p:spPr>
          <a:xfrm>
            <a:off x="4031444" y="524642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>
            <a:spLocks noChangeAspect="1"/>
          </p:cNvSpPr>
          <p:nvPr/>
        </p:nvSpPr>
        <p:spPr>
          <a:xfrm>
            <a:off x="4577669" y="52468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8" name="Прямоугольник 87"/>
          <p:cNvSpPr>
            <a:spLocks noChangeAspect="1"/>
          </p:cNvSpPr>
          <p:nvPr/>
        </p:nvSpPr>
        <p:spPr>
          <a:xfrm>
            <a:off x="2926086" y="58064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>
            <a:spLocks noChangeAspect="1"/>
          </p:cNvSpPr>
          <p:nvPr/>
        </p:nvSpPr>
        <p:spPr>
          <a:xfrm>
            <a:off x="4028732" y="581016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4580055" y="580770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1" name="Прямоугольник 90"/>
          <p:cNvSpPr>
            <a:spLocks noChangeAspect="1"/>
          </p:cNvSpPr>
          <p:nvPr/>
        </p:nvSpPr>
        <p:spPr>
          <a:xfrm>
            <a:off x="5131380" y="58083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0" name="Прямоугольник 109"/>
          <p:cNvSpPr>
            <a:spLocks noChangeAspect="1"/>
          </p:cNvSpPr>
          <p:nvPr/>
        </p:nvSpPr>
        <p:spPr>
          <a:xfrm>
            <a:off x="3461464" y="35587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Ш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347453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>
            <a:spLocks noChangeAspect="1"/>
          </p:cNvSpPr>
          <p:nvPr/>
        </p:nvSpPr>
        <p:spPr>
          <a:xfrm>
            <a:off x="3482556" y="467293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>
            <a:spLocks noChangeAspect="1"/>
          </p:cNvSpPr>
          <p:nvPr/>
        </p:nvSpPr>
        <p:spPr>
          <a:xfrm>
            <a:off x="3485220" y="524596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>
            <a:spLocks noChangeAspect="1"/>
          </p:cNvSpPr>
          <p:nvPr/>
        </p:nvSpPr>
        <p:spPr>
          <a:xfrm>
            <a:off x="3477409" y="58070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9" name="Прямоугольник 138"/>
          <p:cNvSpPr>
            <a:spLocks noChangeAspect="1"/>
          </p:cNvSpPr>
          <p:nvPr/>
        </p:nvSpPr>
        <p:spPr>
          <a:xfrm>
            <a:off x="170040" y="413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6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5" name="Прямоугольник 74"/>
          <p:cNvSpPr>
            <a:spLocks noChangeAspect="1"/>
          </p:cNvSpPr>
          <p:nvPr/>
        </p:nvSpPr>
        <p:spPr>
          <a:xfrm>
            <a:off x="172350" y="467694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7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40" name="Скругленный прямоугольник 139"/>
          <p:cNvSpPr/>
          <p:nvPr/>
        </p:nvSpPr>
        <p:spPr>
          <a:xfrm>
            <a:off x="7193123" y="2117513"/>
            <a:ext cx="1769315" cy="46108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Прямоугольник 140"/>
          <p:cNvSpPr/>
          <p:nvPr/>
        </p:nvSpPr>
        <p:spPr>
          <a:xfrm rot="5400000">
            <a:off x="7356262" y="22178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2" name="Прямоугольник 141"/>
          <p:cNvSpPr/>
          <p:nvPr/>
        </p:nvSpPr>
        <p:spPr>
          <a:xfrm rot="5400000">
            <a:off x="7356357" y="261960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3" name="Прямоугольник 142"/>
          <p:cNvSpPr/>
          <p:nvPr/>
        </p:nvSpPr>
        <p:spPr>
          <a:xfrm rot="5400000">
            <a:off x="7356452" y="302134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4" name="Прямоугольник 143"/>
          <p:cNvSpPr/>
          <p:nvPr/>
        </p:nvSpPr>
        <p:spPr>
          <a:xfrm rot="5400000">
            <a:off x="7356547" y="342309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5" name="Прямоугольник 144"/>
          <p:cNvSpPr/>
          <p:nvPr/>
        </p:nvSpPr>
        <p:spPr>
          <a:xfrm rot="5400000">
            <a:off x="7355881" y="38248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6" name="Прямоугольник 145"/>
          <p:cNvSpPr/>
          <p:nvPr/>
        </p:nvSpPr>
        <p:spPr>
          <a:xfrm rot="5400000">
            <a:off x="7355976" y="422658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7" name="Прямоугольник 146"/>
          <p:cNvSpPr/>
          <p:nvPr/>
        </p:nvSpPr>
        <p:spPr>
          <a:xfrm rot="5400000">
            <a:off x="7356071" y="462832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Ё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8" name="Прямоугольник 147"/>
          <p:cNvSpPr/>
          <p:nvPr/>
        </p:nvSpPr>
        <p:spPr>
          <a:xfrm rot="5400000">
            <a:off x="7356166" y="503006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9" name="Прямоугольник 148"/>
          <p:cNvSpPr/>
          <p:nvPr/>
        </p:nvSpPr>
        <p:spPr>
          <a:xfrm rot="5400000">
            <a:off x="7355785" y="54318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0" name="Прямоугольник 149"/>
          <p:cNvSpPr/>
          <p:nvPr/>
        </p:nvSpPr>
        <p:spPr>
          <a:xfrm rot="5400000">
            <a:off x="7356637" y="583355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 rot="5400000">
            <a:off x="7355690" y="623203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 rot="5400000">
            <a:off x="7921756" y="222118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 rot="5400000">
            <a:off x="7921334" y="262292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4" name="Прямоугольник 153"/>
          <p:cNvSpPr/>
          <p:nvPr/>
        </p:nvSpPr>
        <p:spPr>
          <a:xfrm rot="5400000">
            <a:off x="7920914" y="30246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5" name="Прямоугольник 154"/>
          <p:cNvSpPr/>
          <p:nvPr/>
        </p:nvSpPr>
        <p:spPr>
          <a:xfrm rot="5400000">
            <a:off x="7920023" y="342640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6" name="Прямоугольник 155"/>
          <p:cNvSpPr/>
          <p:nvPr/>
        </p:nvSpPr>
        <p:spPr>
          <a:xfrm rot="5400000">
            <a:off x="7917347" y="38281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7" name="Прямоугольник 156"/>
          <p:cNvSpPr/>
          <p:nvPr/>
        </p:nvSpPr>
        <p:spPr>
          <a:xfrm rot="5400000">
            <a:off x="7919270" y="422987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8" name="Прямоугольник 157"/>
          <p:cNvSpPr/>
          <p:nvPr/>
        </p:nvSpPr>
        <p:spPr>
          <a:xfrm rot="5400000">
            <a:off x="7918848" y="46316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9" name="Прямоугольник 158"/>
          <p:cNvSpPr/>
          <p:nvPr/>
        </p:nvSpPr>
        <p:spPr>
          <a:xfrm rot="5400000">
            <a:off x="7918427" y="503334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 rot="5400000">
            <a:off x="7917769" y="543508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1" name="Прямоугольник 160"/>
          <p:cNvSpPr/>
          <p:nvPr/>
        </p:nvSpPr>
        <p:spPr>
          <a:xfrm rot="5400000">
            <a:off x="7917256" y="583682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 rot="5400000">
            <a:off x="8487250" y="2214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3" name="Прямоугольник 162"/>
          <p:cNvSpPr/>
          <p:nvPr/>
        </p:nvSpPr>
        <p:spPr>
          <a:xfrm rot="5400000">
            <a:off x="7920064" y="623856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4" name="Прямоугольник 163"/>
          <p:cNvSpPr/>
          <p:nvPr/>
        </p:nvSpPr>
        <p:spPr>
          <a:xfrm rot="5400000">
            <a:off x="8486313" y="2616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5" name="Прямоугольник 164"/>
          <p:cNvSpPr/>
          <p:nvPr/>
        </p:nvSpPr>
        <p:spPr>
          <a:xfrm rot="5400000">
            <a:off x="8485375" y="3018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6" name="Прямоугольник 165"/>
          <p:cNvSpPr/>
          <p:nvPr/>
        </p:nvSpPr>
        <p:spPr>
          <a:xfrm rot="5400000">
            <a:off x="8478813" y="3821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Щ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7" name="Прямоугольник 166"/>
          <p:cNvSpPr/>
          <p:nvPr/>
        </p:nvSpPr>
        <p:spPr>
          <a:xfrm rot="5400000">
            <a:off x="8483501" y="3419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8" name="Прямоугольник 167"/>
          <p:cNvSpPr/>
          <p:nvPr/>
        </p:nvSpPr>
        <p:spPr>
          <a:xfrm rot="5400000">
            <a:off x="8481626" y="4625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 rot="5400000">
            <a:off x="8482563" y="4223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Ъ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 rot="5400000">
            <a:off x="8480688" y="5026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 rot="5400000">
            <a:off x="8479751" y="5428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 rot="5400000">
            <a:off x="8477876" y="5830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0" name="Прямоугольник 179"/>
          <p:cNvSpPr/>
          <p:nvPr/>
        </p:nvSpPr>
        <p:spPr>
          <a:xfrm rot="5400000">
            <a:off x="8484438" y="623530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740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1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1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1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1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1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</p:childTnLst>
        </p:cTn>
      </p:par>
    </p:tnLst>
    <p:bldLst>
      <p:bldP spid="96" grpId="0" animBg="1"/>
      <p:bldP spid="139" grpId="0" animBg="1"/>
      <p:bldP spid="142" grpId="0" animBg="1"/>
      <p:bldP spid="143" grpId="0" animBg="1"/>
      <p:bldP spid="145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6" grpId="0" animBg="1"/>
      <p:bldP spid="157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Прямоугольник 100"/>
          <p:cNvSpPr>
            <a:spLocks noChangeAspect="1"/>
          </p:cNvSpPr>
          <p:nvPr/>
        </p:nvSpPr>
        <p:spPr>
          <a:xfrm>
            <a:off x="2355324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>
            <a:spLocks noChangeAspect="1"/>
          </p:cNvSpPr>
          <p:nvPr/>
        </p:nvSpPr>
        <p:spPr>
          <a:xfrm>
            <a:off x="3487607" y="13212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4031111" y="132142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>
            <a:spLocks noChangeAspect="1"/>
          </p:cNvSpPr>
          <p:nvPr/>
        </p:nvSpPr>
        <p:spPr>
          <a:xfrm>
            <a:off x="4574615" y="132155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5118119" y="132168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>
            <a:spLocks noChangeAspect="1"/>
          </p:cNvSpPr>
          <p:nvPr/>
        </p:nvSpPr>
        <p:spPr>
          <a:xfrm>
            <a:off x="5661623" y="13218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>
            <a:spLocks noChangeAspect="1"/>
          </p:cNvSpPr>
          <p:nvPr/>
        </p:nvSpPr>
        <p:spPr>
          <a:xfrm>
            <a:off x="6205127" y="13219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>
            <a:spLocks noChangeAspect="1"/>
          </p:cNvSpPr>
          <p:nvPr/>
        </p:nvSpPr>
        <p:spPr>
          <a:xfrm>
            <a:off x="6748631" y="132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>
            <a:spLocks noChangeAspect="1"/>
          </p:cNvSpPr>
          <p:nvPr/>
        </p:nvSpPr>
        <p:spPr>
          <a:xfrm>
            <a:off x="7292132" y="132115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292146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236839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1" name="Прямоугольник 70"/>
          <p:cNvSpPr>
            <a:spLocks noChangeAspect="1"/>
          </p:cNvSpPr>
          <p:nvPr/>
        </p:nvSpPr>
        <p:spPr>
          <a:xfrm>
            <a:off x="181532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Г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2" name="Прямоугольник 71"/>
          <p:cNvSpPr>
            <a:spLocks noChangeAspect="1"/>
          </p:cNvSpPr>
          <p:nvPr/>
        </p:nvSpPr>
        <p:spPr>
          <a:xfrm>
            <a:off x="126225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3" name="Прямоугольник 72"/>
          <p:cNvSpPr>
            <a:spLocks noChangeAspect="1"/>
          </p:cNvSpPr>
          <p:nvPr/>
        </p:nvSpPr>
        <p:spPr>
          <a:xfrm>
            <a:off x="70918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4" name="Прямоугольник 73"/>
          <p:cNvSpPr>
            <a:spLocks noChangeAspect="1"/>
          </p:cNvSpPr>
          <p:nvPr/>
        </p:nvSpPr>
        <p:spPr>
          <a:xfrm>
            <a:off x="15611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>
            <a:spLocks noChangeAspect="1"/>
          </p:cNvSpPr>
          <p:nvPr/>
        </p:nvSpPr>
        <p:spPr>
          <a:xfrm>
            <a:off x="724051" y="467827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7" name="Прямоугольник 76"/>
          <p:cNvSpPr>
            <a:spLocks noChangeAspect="1"/>
          </p:cNvSpPr>
          <p:nvPr/>
        </p:nvSpPr>
        <p:spPr>
          <a:xfrm>
            <a:off x="1275752" y="467961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>
            <a:spLocks noChangeAspect="1"/>
          </p:cNvSpPr>
          <p:nvPr/>
        </p:nvSpPr>
        <p:spPr>
          <a:xfrm>
            <a:off x="1827453" y="4675606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>
            <a:spLocks noChangeAspect="1"/>
          </p:cNvSpPr>
          <p:nvPr/>
        </p:nvSpPr>
        <p:spPr>
          <a:xfrm>
            <a:off x="2379154" y="467427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>
            <a:spLocks noChangeAspect="1"/>
          </p:cNvSpPr>
          <p:nvPr/>
        </p:nvSpPr>
        <p:spPr>
          <a:xfrm>
            <a:off x="2930855" y="467159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2" name="Прямоугольник 91"/>
          <p:cNvSpPr>
            <a:spLocks noChangeAspect="1"/>
          </p:cNvSpPr>
          <p:nvPr/>
        </p:nvSpPr>
        <p:spPr>
          <a:xfrm>
            <a:off x="2374763" y="58089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3" name="Прямоугольник 92"/>
          <p:cNvSpPr>
            <a:spLocks noChangeAspect="1"/>
          </p:cNvSpPr>
          <p:nvPr/>
        </p:nvSpPr>
        <p:spPr>
          <a:xfrm>
            <a:off x="1823440" y="58058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4" name="Прямоугольник 93"/>
          <p:cNvSpPr>
            <a:spLocks noChangeAspect="1"/>
          </p:cNvSpPr>
          <p:nvPr/>
        </p:nvSpPr>
        <p:spPr>
          <a:xfrm>
            <a:off x="1272117" y="580955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9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6" name="Прямоугольная выноска 95"/>
          <p:cNvSpPr/>
          <p:nvPr/>
        </p:nvSpPr>
        <p:spPr>
          <a:xfrm>
            <a:off x="285508" y="86252"/>
            <a:ext cx="8572985" cy="980226"/>
          </a:xfrm>
          <a:prstGeom prst="wedgeRectCallout">
            <a:avLst>
              <a:gd name="adj1" fmla="val -21189"/>
              <a:gd name="adj2" fmla="val 7707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7. Рассеянный элемент, придающий сплавам жаропрочность.</a:t>
            </a:r>
            <a:endParaRPr lang="ru-RU" sz="2400" dirty="0"/>
          </a:p>
        </p:txBody>
      </p:sp>
      <p:sp>
        <p:nvSpPr>
          <p:cNvPr id="138" name="Стрелка вправо 137">
            <a:hlinkClick r:id="" action="ppaction://hlinkshowjump?jump=nextslide"/>
          </p:cNvPr>
          <p:cNvSpPr/>
          <p:nvPr/>
        </p:nvSpPr>
        <p:spPr>
          <a:xfrm>
            <a:off x="16349" y="6351540"/>
            <a:ext cx="1214446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ВПЕРЁД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>
            <a:spLocks noChangeAspect="1"/>
          </p:cNvSpPr>
          <p:nvPr/>
        </p:nvSpPr>
        <p:spPr>
          <a:xfrm>
            <a:off x="292308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0" name="Прямоугольник 99"/>
          <p:cNvSpPr>
            <a:spLocks noChangeAspect="1"/>
          </p:cNvSpPr>
          <p:nvPr/>
        </p:nvSpPr>
        <p:spPr>
          <a:xfrm>
            <a:off x="3475344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2" name="Прямоугольник 101"/>
          <p:cNvSpPr>
            <a:spLocks noChangeAspect="1"/>
          </p:cNvSpPr>
          <p:nvPr/>
        </p:nvSpPr>
        <p:spPr>
          <a:xfrm>
            <a:off x="4027606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3" name="Прямоугольник 102"/>
          <p:cNvSpPr>
            <a:spLocks noChangeAspect="1"/>
          </p:cNvSpPr>
          <p:nvPr/>
        </p:nvSpPr>
        <p:spPr>
          <a:xfrm>
            <a:off x="4579868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4" name="Прямоугольник 103"/>
          <p:cNvSpPr>
            <a:spLocks noChangeAspect="1"/>
          </p:cNvSpPr>
          <p:nvPr/>
        </p:nvSpPr>
        <p:spPr>
          <a:xfrm>
            <a:off x="5132132" y="186102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Й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5" name="Прямоугольник 104"/>
          <p:cNvSpPr>
            <a:spLocks noChangeAspect="1"/>
          </p:cNvSpPr>
          <p:nvPr/>
        </p:nvSpPr>
        <p:spPr>
          <a:xfrm>
            <a:off x="2930100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6" name="Прямоугольник 105"/>
          <p:cNvSpPr>
            <a:spLocks noChangeAspect="1"/>
          </p:cNvSpPr>
          <p:nvPr/>
        </p:nvSpPr>
        <p:spPr>
          <a:xfrm>
            <a:off x="3480937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7" name="Прямоугольник 106"/>
          <p:cNvSpPr>
            <a:spLocks noChangeAspect="1"/>
          </p:cNvSpPr>
          <p:nvPr/>
        </p:nvSpPr>
        <p:spPr>
          <a:xfrm>
            <a:off x="4031774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8" name="Прямоугольник 107"/>
          <p:cNvSpPr>
            <a:spLocks noChangeAspect="1"/>
          </p:cNvSpPr>
          <p:nvPr/>
        </p:nvSpPr>
        <p:spPr>
          <a:xfrm>
            <a:off x="4582611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9" name="Прямоугольник 108"/>
          <p:cNvSpPr>
            <a:spLocks noChangeAspect="1"/>
          </p:cNvSpPr>
          <p:nvPr/>
        </p:nvSpPr>
        <p:spPr>
          <a:xfrm>
            <a:off x="5133449" y="24206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3" name="Прямоугольник 52"/>
          <p:cNvSpPr>
            <a:spLocks noChangeAspect="1"/>
          </p:cNvSpPr>
          <p:nvPr/>
        </p:nvSpPr>
        <p:spPr>
          <a:xfrm>
            <a:off x="2925309" y="29996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474377" y="299274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4023445" y="29944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Ь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572513" y="29910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Ф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5121581" y="29961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5670649" y="298756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6219719" y="29892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2" name="Прямоугольник 61"/>
          <p:cNvSpPr>
            <a:spLocks noChangeAspect="1"/>
          </p:cNvSpPr>
          <p:nvPr/>
        </p:nvSpPr>
        <p:spPr>
          <a:xfrm>
            <a:off x="4030903" y="357169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4577108" y="357284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4" name="Прямоугольник 63"/>
          <p:cNvSpPr>
            <a:spLocks noChangeAspect="1"/>
          </p:cNvSpPr>
          <p:nvPr/>
        </p:nvSpPr>
        <p:spPr>
          <a:xfrm>
            <a:off x="5123313" y="356708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5669518" y="356823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6215722" y="356938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4027607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Ц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>
            <a:spLocks noChangeAspect="1"/>
          </p:cNvSpPr>
          <p:nvPr/>
        </p:nvSpPr>
        <p:spPr>
          <a:xfrm>
            <a:off x="4034259" y="468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3" name="Прямоугольник 82"/>
          <p:cNvSpPr>
            <a:spLocks noChangeAspect="1"/>
          </p:cNvSpPr>
          <p:nvPr/>
        </p:nvSpPr>
        <p:spPr>
          <a:xfrm>
            <a:off x="2938996" y="5247360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>
            <a:spLocks noChangeAspect="1"/>
          </p:cNvSpPr>
          <p:nvPr/>
        </p:nvSpPr>
        <p:spPr>
          <a:xfrm>
            <a:off x="4031444" y="524642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>
            <a:spLocks noChangeAspect="1"/>
          </p:cNvSpPr>
          <p:nvPr/>
        </p:nvSpPr>
        <p:spPr>
          <a:xfrm>
            <a:off x="4577669" y="524689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8" name="Прямоугольник 87"/>
          <p:cNvSpPr>
            <a:spLocks noChangeAspect="1"/>
          </p:cNvSpPr>
          <p:nvPr/>
        </p:nvSpPr>
        <p:spPr>
          <a:xfrm>
            <a:off x="2926086" y="5806471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0" name="Прямоугольник 89"/>
          <p:cNvSpPr>
            <a:spLocks noChangeAspect="1"/>
          </p:cNvSpPr>
          <p:nvPr/>
        </p:nvSpPr>
        <p:spPr>
          <a:xfrm>
            <a:off x="4028732" y="5810168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4580055" y="5807703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1" name="Прямоугольник 90"/>
          <p:cNvSpPr>
            <a:spLocks noChangeAspect="1"/>
          </p:cNvSpPr>
          <p:nvPr/>
        </p:nvSpPr>
        <p:spPr>
          <a:xfrm>
            <a:off x="5131380" y="5808319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0" name="Прямоугольник 109"/>
          <p:cNvSpPr>
            <a:spLocks noChangeAspect="1"/>
          </p:cNvSpPr>
          <p:nvPr/>
        </p:nvSpPr>
        <p:spPr>
          <a:xfrm>
            <a:off x="3461464" y="355875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Ш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3474534" y="414095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>
            <a:spLocks noChangeAspect="1"/>
          </p:cNvSpPr>
          <p:nvPr/>
        </p:nvSpPr>
        <p:spPr>
          <a:xfrm>
            <a:off x="3482556" y="467293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>
            <a:spLocks noChangeAspect="1"/>
          </p:cNvSpPr>
          <p:nvPr/>
        </p:nvSpPr>
        <p:spPr>
          <a:xfrm>
            <a:off x="3485220" y="5245964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9" name="Прямоугольник 88"/>
          <p:cNvSpPr>
            <a:spLocks noChangeAspect="1"/>
          </p:cNvSpPr>
          <p:nvPr/>
        </p:nvSpPr>
        <p:spPr>
          <a:xfrm>
            <a:off x="3477409" y="5807087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5" name="Прямоугольник 74"/>
          <p:cNvSpPr>
            <a:spLocks noChangeAspect="1"/>
          </p:cNvSpPr>
          <p:nvPr/>
        </p:nvSpPr>
        <p:spPr>
          <a:xfrm>
            <a:off x="172350" y="4676942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9" name="Прямоугольник 138"/>
          <p:cNvSpPr>
            <a:spLocks noChangeAspect="1"/>
          </p:cNvSpPr>
          <p:nvPr/>
        </p:nvSpPr>
        <p:spPr>
          <a:xfrm>
            <a:off x="170040" y="4667215"/>
            <a:ext cx="540000" cy="5400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7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7193123" y="2117513"/>
            <a:ext cx="1769315" cy="46108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 rot="5400000">
            <a:off x="7356262" y="22178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 rot="5400000">
            <a:off x="7356357" y="261960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 rot="5400000">
            <a:off x="7356452" y="302134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 rot="5400000">
            <a:off x="7356547" y="342309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 rot="5400000">
            <a:off x="7355881" y="38248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 rot="5400000">
            <a:off x="7355976" y="422658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 rot="5400000">
            <a:off x="7356071" y="462832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Ё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 rot="5400000">
            <a:off x="7356166" y="503006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 rot="5400000">
            <a:off x="7355785" y="54318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 rot="5400000">
            <a:off x="7356637" y="583355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 rot="5400000">
            <a:off x="7355690" y="623203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 rot="5400000">
            <a:off x="7921756" y="2221189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 rot="5400000">
            <a:off x="7921334" y="262292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7920914" y="302466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 rot="5400000">
            <a:off x="7920023" y="3426400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 rot="5400000">
            <a:off x="7917347" y="3828137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 rot="5400000">
            <a:off x="7919270" y="422987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 rot="5400000">
            <a:off x="7918848" y="463161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 rot="5400000">
            <a:off x="7918427" y="5033348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 rot="5400000">
            <a:off x="7917769" y="5435085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 rot="5400000">
            <a:off x="7917256" y="5836823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 rot="5400000">
            <a:off x="8487250" y="2214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 rot="5400000">
            <a:off x="7920064" y="6238564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 rot="5400000">
            <a:off x="8486313" y="2616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135"/>
          <p:cNvSpPr/>
          <p:nvPr/>
        </p:nvSpPr>
        <p:spPr>
          <a:xfrm rot="5400000">
            <a:off x="8485375" y="3018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 rot="5400000">
            <a:off x="8478813" y="3821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Щ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3" name="Прямоугольник 172"/>
          <p:cNvSpPr/>
          <p:nvPr/>
        </p:nvSpPr>
        <p:spPr>
          <a:xfrm rot="5400000">
            <a:off x="8483501" y="3419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4" name="Прямоугольник 173"/>
          <p:cNvSpPr/>
          <p:nvPr/>
        </p:nvSpPr>
        <p:spPr>
          <a:xfrm rot="5400000">
            <a:off x="8481626" y="46250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5" name="Прямоугольник 174"/>
          <p:cNvSpPr/>
          <p:nvPr/>
        </p:nvSpPr>
        <p:spPr>
          <a:xfrm rot="5400000">
            <a:off x="8482563" y="4223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Ъ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 rot="5400000">
            <a:off x="8480688" y="50267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7" name="Прямоугольник 176"/>
          <p:cNvSpPr/>
          <p:nvPr/>
        </p:nvSpPr>
        <p:spPr>
          <a:xfrm rot="5400000">
            <a:off x="8479751" y="542853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8" name="Прямоугольник 177"/>
          <p:cNvSpPr/>
          <p:nvPr/>
        </p:nvSpPr>
        <p:spPr>
          <a:xfrm rot="5400000">
            <a:off x="8477876" y="5830286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Ю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9" name="Прямоугольник 178"/>
          <p:cNvSpPr/>
          <p:nvPr/>
        </p:nvSpPr>
        <p:spPr>
          <a:xfrm rot="5400000">
            <a:off x="8484438" y="6235301"/>
            <a:ext cx="321636" cy="39284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677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1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1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1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1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1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1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1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1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1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 tmFilter="0, 0; .2, .5; .8, .5; 1, 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0" dur="250" autoRev="1" fill="hold"/>
                                        <p:tgtEl>
                                          <p:spTgt spid="1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</p:childTnLst>
        </p:cTn>
      </p:par>
    </p:tnLst>
    <p:bldLst>
      <p:bldP spid="96" grpId="0" animBg="1"/>
      <p:bldP spid="139" grpId="0" animBg="1"/>
      <p:bldP spid="112" grpId="0" animBg="1"/>
      <p:bldP spid="114" grpId="0" animBg="1"/>
      <p:bldP spid="115" grpId="0" animBg="1"/>
      <p:bldP spid="118" grpId="0" animBg="1"/>
      <p:bldP spid="119" grpId="0" animBg="1"/>
      <p:bldP spid="120" grpId="0" animBg="1"/>
      <p:bldP spid="122" grpId="0" animBg="1"/>
      <p:bldP spid="123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</TotalTime>
  <Words>1017</Words>
  <Application>Microsoft Office PowerPoint</Application>
  <PresentationFormat>Экран (4:3)</PresentationFormat>
  <Paragraphs>741</Paragraphs>
  <Slides>13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ss</dc:creator>
  <cp:lastModifiedBy>ss</cp:lastModifiedBy>
  <cp:revision>64</cp:revision>
  <dcterms:created xsi:type="dcterms:W3CDTF">2016-07-22T19:02:13Z</dcterms:created>
  <dcterms:modified xsi:type="dcterms:W3CDTF">2016-07-23T16:49:18Z</dcterms:modified>
</cp:coreProperties>
</file>